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0"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E068AE76-298A-4554-815D-D21F1EAA9F6F}" type="datetimeFigureOut">
              <a:rPr lang="fr-FR" smtClean="0"/>
              <a:pPr/>
              <a:t>28/06/2013</a:t>
            </a:fld>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2F1567-4E61-478E-9801-17DCE44DA4AD}"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B46ECC-6EFF-4F52-8681-3D3833D10570}" type="slidenum">
              <a:rPr lang="fr-FR" smtClean="0"/>
              <a:pPr/>
              <a:t>‹nr.›</a:t>
            </a:fld>
            <a:endParaRPr lang="fr-FR"/>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E068AE76-298A-4554-815D-D21F1EAA9F6F}" type="datetimeFigureOut">
              <a:rPr lang="fr-FR" smtClean="0"/>
              <a:pPr/>
              <a:t>28/06/2013</a:t>
            </a:fld>
            <a:endParaRPr lang="fr-FR"/>
          </a:p>
        </p:txBody>
      </p:sp>
      <p:sp>
        <p:nvSpPr>
          <p:cNvPr id="27" name="Espace réservé du numéro de diapositive 26"/>
          <p:cNvSpPr>
            <a:spLocks noGrp="1"/>
          </p:cNvSpPr>
          <p:nvPr>
            <p:ph type="sldNum" sz="quarter" idx="11"/>
          </p:nvPr>
        </p:nvSpPr>
        <p:spPr/>
        <p:txBody>
          <a:bodyPr rtlCol="0"/>
          <a:lstStyle/>
          <a:p>
            <a:fld id="{C350FCA1-4430-41A2-B3FA-1610C2E8BA8A}" type="slidenum">
              <a:rPr lang="fr-FR" smtClean="0"/>
              <a:pPr/>
              <a:t>‹nr.›</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E068AE76-298A-4554-815D-D21F1EAA9F6F}" type="datetimeFigureOut">
              <a:rPr lang="fr-FR" smtClean="0"/>
              <a:pPr/>
              <a:t>28/06/2013</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068AE76-298A-4554-815D-D21F1EAA9F6F}" type="datetimeFigureOut">
              <a:rPr lang="fr-FR" smtClean="0"/>
              <a:pPr/>
              <a:t>28/06/2013</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350FCA1-4430-41A2-B3FA-1610C2E8BA8A}" type="slidenum">
              <a:rPr lang="fr-FR" smtClean="0"/>
              <a:pP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4.jpeg"/><Relationship Id="rId117" Type="http://schemas.openxmlformats.org/officeDocument/2006/relationships/image" Target="../media/image115.jpeg"/><Relationship Id="rId21" Type="http://schemas.openxmlformats.org/officeDocument/2006/relationships/image" Target="../media/image19.jpeg"/><Relationship Id="rId42" Type="http://schemas.openxmlformats.org/officeDocument/2006/relationships/image" Target="../media/image40.jpeg"/><Relationship Id="rId47" Type="http://schemas.openxmlformats.org/officeDocument/2006/relationships/image" Target="../media/image45.jpeg"/><Relationship Id="rId63" Type="http://schemas.openxmlformats.org/officeDocument/2006/relationships/image" Target="../media/image61.jpeg"/><Relationship Id="rId68" Type="http://schemas.openxmlformats.org/officeDocument/2006/relationships/image" Target="../media/image66.jpeg"/><Relationship Id="rId84" Type="http://schemas.openxmlformats.org/officeDocument/2006/relationships/image" Target="../media/image82.jpeg"/><Relationship Id="rId89" Type="http://schemas.openxmlformats.org/officeDocument/2006/relationships/image" Target="../media/image87.jpeg"/><Relationship Id="rId112" Type="http://schemas.openxmlformats.org/officeDocument/2006/relationships/image" Target="../media/image110.jpeg"/><Relationship Id="rId133" Type="http://schemas.openxmlformats.org/officeDocument/2006/relationships/image" Target="../media/image131.jpeg"/><Relationship Id="rId138" Type="http://schemas.openxmlformats.org/officeDocument/2006/relationships/image" Target="../media/image136.jpeg"/><Relationship Id="rId16" Type="http://schemas.openxmlformats.org/officeDocument/2006/relationships/image" Target="../media/image14.jpeg"/><Relationship Id="rId107" Type="http://schemas.openxmlformats.org/officeDocument/2006/relationships/image" Target="../media/image105.jpeg"/><Relationship Id="rId11" Type="http://schemas.openxmlformats.org/officeDocument/2006/relationships/image" Target="../media/image9.jpeg"/><Relationship Id="rId32" Type="http://schemas.openxmlformats.org/officeDocument/2006/relationships/image" Target="../media/image30.jpeg"/><Relationship Id="rId37" Type="http://schemas.openxmlformats.org/officeDocument/2006/relationships/image" Target="../media/image35.jpeg"/><Relationship Id="rId53" Type="http://schemas.openxmlformats.org/officeDocument/2006/relationships/image" Target="../media/image51.jpeg"/><Relationship Id="rId58" Type="http://schemas.openxmlformats.org/officeDocument/2006/relationships/image" Target="../media/image56.jpeg"/><Relationship Id="rId74" Type="http://schemas.openxmlformats.org/officeDocument/2006/relationships/image" Target="../media/image72.jpeg"/><Relationship Id="rId79" Type="http://schemas.openxmlformats.org/officeDocument/2006/relationships/image" Target="../media/image77.jpeg"/><Relationship Id="rId102" Type="http://schemas.openxmlformats.org/officeDocument/2006/relationships/image" Target="../media/image100.jpeg"/><Relationship Id="rId123" Type="http://schemas.openxmlformats.org/officeDocument/2006/relationships/image" Target="../media/image121.jpeg"/><Relationship Id="rId128" Type="http://schemas.openxmlformats.org/officeDocument/2006/relationships/image" Target="../media/image126.jpeg"/><Relationship Id="rId144" Type="http://schemas.openxmlformats.org/officeDocument/2006/relationships/image" Target="../media/image142.jpeg"/><Relationship Id="rId149" Type="http://schemas.openxmlformats.org/officeDocument/2006/relationships/image" Target="../media/image147.jpeg"/><Relationship Id="rId5" Type="http://schemas.openxmlformats.org/officeDocument/2006/relationships/image" Target="../media/image3.gif"/><Relationship Id="rId90" Type="http://schemas.openxmlformats.org/officeDocument/2006/relationships/image" Target="../media/image88.jpeg"/><Relationship Id="rId95" Type="http://schemas.openxmlformats.org/officeDocument/2006/relationships/image" Target="../media/image93.jpeg"/><Relationship Id="rId22" Type="http://schemas.openxmlformats.org/officeDocument/2006/relationships/image" Target="../media/image20.jpeg"/><Relationship Id="rId27" Type="http://schemas.openxmlformats.org/officeDocument/2006/relationships/image" Target="../media/image25.jpeg"/><Relationship Id="rId43" Type="http://schemas.openxmlformats.org/officeDocument/2006/relationships/image" Target="../media/image41.jpeg"/><Relationship Id="rId48" Type="http://schemas.openxmlformats.org/officeDocument/2006/relationships/image" Target="../media/image46.jpeg"/><Relationship Id="rId64" Type="http://schemas.openxmlformats.org/officeDocument/2006/relationships/image" Target="../media/image62.jpeg"/><Relationship Id="rId69" Type="http://schemas.openxmlformats.org/officeDocument/2006/relationships/image" Target="../media/image67.jpeg"/><Relationship Id="rId113" Type="http://schemas.openxmlformats.org/officeDocument/2006/relationships/image" Target="../media/image111.jpeg"/><Relationship Id="rId118" Type="http://schemas.openxmlformats.org/officeDocument/2006/relationships/image" Target="../media/image116.jpeg"/><Relationship Id="rId134" Type="http://schemas.openxmlformats.org/officeDocument/2006/relationships/image" Target="../media/image132.jpeg"/><Relationship Id="rId139" Type="http://schemas.openxmlformats.org/officeDocument/2006/relationships/image" Target="../media/image137.jpeg"/><Relationship Id="rId80" Type="http://schemas.openxmlformats.org/officeDocument/2006/relationships/image" Target="../media/image78.jpeg"/><Relationship Id="rId85" Type="http://schemas.openxmlformats.org/officeDocument/2006/relationships/image" Target="../media/image83.jpeg"/><Relationship Id="rId3" Type="http://schemas.openxmlformats.org/officeDocument/2006/relationships/hyperlink" Target="http://onglvs.blogspot.com/" TargetMode="External"/><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jpeg"/><Relationship Id="rId38" Type="http://schemas.openxmlformats.org/officeDocument/2006/relationships/image" Target="../media/image36.jpeg"/><Relationship Id="rId46" Type="http://schemas.openxmlformats.org/officeDocument/2006/relationships/image" Target="../media/image44.jpeg"/><Relationship Id="rId59" Type="http://schemas.openxmlformats.org/officeDocument/2006/relationships/image" Target="../media/image57.jpeg"/><Relationship Id="rId67" Type="http://schemas.openxmlformats.org/officeDocument/2006/relationships/image" Target="../media/image65.jpeg"/><Relationship Id="rId103" Type="http://schemas.openxmlformats.org/officeDocument/2006/relationships/image" Target="../media/image101.jpeg"/><Relationship Id="rId108" Type="http://schemas.openxmlformats.org/officeDocument/2006/relationships/image" Target="../media/image106.jpeg"/><Relationship Id="rId116" Type="http://schemas.openxmlformats.org/officeDocument/2006/relationships/image" Target="../media/image114.jpeg"/><Relationship Id="rId124" Type="http://schemas.openxmlformats.org/officeDocument/2006/relationships/image" Target="../media/image122.jpeg"/><Relationship Id="rId129" Type="http://schemas.openxmlformats.org/officeDocument/2006/relationships/image" Target="../media/image127.jpeg"/><Relationship Id="rId137" Type="http://schemas.openxmlformats.org/officeDocument/2006/relationships/image" Target="../media/image135.jpeg"/><Relationship Id="rId20" Type="http://schemas.openxmlformats.org/officeDocument/2006/relationships/image" Target="../media/image18.jpeg"/><Relationship Id="rId41" Type="http://schemas.openxmlformats.org/officeDocument/2006/relationships/image" Target="../media/image39.jpeg"/><Relationship Id="rId54" Type="http://schemas.openxmlformats.org/officeDocument/2006/relationships/image" Target="../media/image52.jpeg"/><Relationship Id="rId62" Type="http://schemas.openxmlformats.org/officeDocument/2006/relationships/image" Target="../media/image60.jpeg"/><Relationship Id="rId70" Type="http://schemas.openxmlformats.org/officeDocument/2006/relationships/image" Target="../media/image68.jpeg"/><Relationship Id="rId75" Type="http://schemas.openxmlformats.org/officeDocument/2006/relationships/image" Target="../media/image73.jpeg"/><Relationship Id="rId83" Type="http://schemas.openxmlformats.org/officeDocument/2006/relationships/image" Target="../media/image81.jpeg"/><Relationship Id="rId88" Type="http://schemas.openxmlformats.org/officeDocument/2006/relationships/image" Target="../media/image86.jpeg"/><Relationship Id="rId91" Type="http://schemas.openxmlformats.org/officeDocument/2006/relationships/image" Target="../media/image89.jpeg"/><Relationship Id="rId96" Type="http://schemas.openxmlformats.org/officeDocument/2006/relationships/image" Target="../media/image94.jpeg"/><Relationship Id="rId111" Type="http://schemas.openxmlformats.org/officeDocument/2006/relationships/image" Target="../media/image109.jpeg"/><Relationship Id="rId132" Type="http://schemas.openxmlformats.org/officeDocument/2006/relationships/image" Target="../media/image130.jpeg"/><Relationship Id="rId140" Type="http://schemas.openxmlformats.org/officeDocument/2006/relationships/image" Target="../media/image138.jpeg"/><Relationship Id="rId145" Type="http://schemas.openxmlformats.org/officeDocument/2006/relationships/image" Target="../media/image143.jpeg"/><Relationship Id="rId1" Type="http://schemas.openxmlformats.org/officeDocument/2006/relationships/slideLayout" Target="../slideLayouts/slideLayout1.xml"/><Relationship Id="rId6"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49" Type="http://schemas.openxmlformats.org/officeDocument/2006/relationships/image" Target="../media/image47.jpeg"/><Relationship Id="rId57" Type="http://schemas.openxmlformats.org/officeDocument/2006/relationships/image" Target="../media/image55.jpeg"/><Relationship Id="rId106" Type="http://schemas.openxmlformats.org/officeDocument/2006/relationships/image" Target="../media/image104.jpeg"/><Relationship Id="rId114" Type="http://schemas.openxmlformats.org/officeDocument/2006/relationships/image" Target="../media/image112.jpeg"/><Relationship Id="rId119" Type="http://schemas.openxmlformats.org/officeDocument/2006/relationships/image" Target="../media/image117.jpeg"/><Relationship Id="rId127" Type="http://schemas.openxmlformats.org/officeDocument/2006/relationships/image" Target="../media/image125.jpeg"/><Relationship Id="rId10" Type="http://schemas.openxmlformats.org/officeDocument/2006/relationships/image" Target="../media/image8.jpeg"/><Relationship Id="rId31" Type="http://schemas.openxmlformats.org/officeDocument/2006/relationships/image" Target="../media/image29.jpeg"/><Relationship Id="rId44" Type="http://schemas.openxmlformats.org/officeDocument/2006/relationships/image" Target="../media/image42.jpeg"/><Relationship Id="rId52" Type="http://schemas.openxmlformats.org/officeDocument/2006/relationships/image" Target="../media/image50.jpeg"/><Relationship Id="rId60" Type="http://schemas.openxmlformats.org/officeDocument/2006/relationships/image" Target="../media/image58.jpeg"/><Relationship Id="rId65" Type="http://schemas.openxmlformats.org/officeDocument/2006/relationships/image" Target="../media/image63.jpeg"/><Relationship Id="rId73" Type="http://schemas.openxmlformats.org/officeDocument/2006/relationships/image" Target="../media/image71.jpeg"/><Relationship Id="rId78" Type="http://schemas.openxmlformats.org/officeDocument/2006/relationships/image" Target="../media/image76.jpeg"/><Relationship Id="rId81" Type="http://schemas.openxmlformats.org/officeDocument/2006/relationships/image" Target="../media/image79.jpeg"/><Relationship Id="rId86" Type="http://schemas.openxmlformats.org/officeDocument/2006/relationships/image" Target="../media/image84.jpeg"/><Relationship Id="rId94" Type="http://schemas.openxmlformats.org/officeDocument/2006/relationships/image" Target="../media/image92.jpeg"/><Relationship Id="rId99" Type="http://schemas.openxmlformats.org/officeDocument/2006/relationships/image" Target="../media/image97.jpeg"/><Relationship Id="rId101" Type="http://schemas.openxmlformats.org/officeDocument/2006/relationships/image" Target="../media/image99.jpeg"/><Relationship Id="rId122" Type="http://schemas.openxmlformats.org/officeDocument/2006/relationships/image" Target="../media/image120.jpeg"/><Relationship Id="rId130" Type="http://schemas.openxmlformats.org/officeDocument/2006/relationships/image" Target="../media/image128.jpeg"/><Relationship Id="rId135" Type="http://schemas.openxmlformats.org/officeDocument/2006/relationships/image" Target="../media/image133.jpeg"/><Relationship Id="rId143" Type="http://schemas.openxmlformats.org/officeDocument/2006/relationships/image" Target="../media/image141.jpeg"/><Relationship Id="rId148" Type="http://schemas.openxmlformats.org/officeDocument/2006/relationships/image" Target="../media/image146.jpeg"/><Relationship Id="rId4" Type="http://schemas.openxmlformats.org/officeDocument/2006/relationships/hyperlink" Target="http://www.worldviewmission.org/" TargetMode="External"/><Relationship Id="rId9" Type="http://schemas.openxmlformats.org/officeDocument/2006/relationships/image" Target="../media/image7.jpeg"/><Relationship Id="rId13" Type="http://schemas.openxmlformats.org/officeDocument/2006/relationships/image" Target="../media/image11.jpeg"/><Relationship Id="rId18" Type="http://schemas.openxmlformats.org/officeDocument/2006/relationships/image" Target="../media/image16.jpeg"/><Relationship Id="rId39" Type="http://schemas.openxmlformats.org/officeDocument/2006/relationships/image" Target="../media/image37.jpeg"/><Relationship Id="rId109" Type="http://schemas.openxmlformats.org/officeDocument/2006/relationships/image" Target="../media/image107.jpeg"/><Relationship Id="rId34" Type="http://schemas.openxmlformats.org/officeDocument/2006/relationships/image" Target="../media/image32.jpeg"/><Relationship Id="rId50" Type="http://schemas.openxmlformats.org/officeDocument/2006/relationships/image" Target="../media/image48.jpeg"/><Relationship Id="rId55" Type="http://schemas.openxmlformats.org/officeDocument/2006/relationships/image" Target="../media/image53.jpeg"/><Relationship Id="rId76" Type="http://schemas.openxmlformats.org/officeDocument/2006/relationships/image" Target="../media/image74.jpeg"/><Relationship Id="rId97" Type="http://schemas.openxmlformats.org/officeDocument/2006/relationships/image" Target="../media/image95.jpeg"/><Relationship Id="rId104" Type="http://schemas.openxmlformats.org/officeDocument/2006/relationships/image" Target="../media/image102.jpeg"/><Relationship Id="rId120" Type="http://schemas.openxmlformats.org/officeDocument/2006/relationships/image" Target="../media/image118.jpeg"/><Relationship Id="rId125" Type="http://schemas.openxmlformats.org/officeDocument/2006/relationships/image" Target="../media/image123.jpeg"/><Relationship Id="rId141" Type="http://schemas.openxmlformats.org/officeDocument/2006/relationships/image" Target="../media/image139.jpeg"/><Relationship Id="rId146" Type="http://schemas.openxmlformats.org/officeDocument/2006/relationships/image" Target="../media/image144.jpeg"/><Relationship Id="rId7" Type="http://schemas.openxmlformats.org/officeDocument/2006/relationships/image" Target="../media/image5.jpeg"/><Relationship Id="rId71" Type="http://schemas.openxmlformats.org/officeDocument/2006/relationships/image" Target="../media/image69.jpeg"/><Relationship Id="rId92" Type="http://schemas.openxmlformats.org/officeDocument/2006/relationships/image" Target="../media/image90.jpeg"/><Relationship Id="rId2" Type="http://schemas.openxmlformats.org/officeDocument/2006/relationships/image" Target="../media/image2.png"/><Relationship Id="rId29" Type="http://schemas.openxmlformats.org/officeDocument/2006/relationships/image" Target="../media/image27.jpeg"/><Relationship Id="rId24" Type="http://schemas.openxmlformats.org/officeDocument/2006/relationships/image" Target="../media/image22.jpeg"/><Relationship Id="rId40" Type="http://schemas.openxmlformats.org/officeDocument/2006/relationships/image" Target="../media/image38.jpeg"/><Relationship Id="rId45" Type="http://schemas.openxmlformats.org/officeDocument/2006/relationships/image" Target="../media/image43.jpeg"/><Relationship Id="rId66" Type="http://schemas.openxmlformats.org/officeDocument/2006/relationships/image" Target="../media/image64.jpeg"/><Relationship Id="rId87" Type="http://schemas.openxmlformats.org/officeDocument/2006/relationships/image" Target="../media/image85.jpeg"/><Relationship Id="rId110" Type="http://schemas.openxmlformats.org/officeDocument/2006/relationships/image" Target="../media/image108.jpeg"/><Relationship Id="rId115" Type="http://schemas.openxmlformats.org/officeDocument/2006/relationships/image" Target="../media/image113.jpeg"/><Relationship Id="rId131" Type="http://schemas.openxmlformats.org/officeDocument/2006/relationships/image" Target="../media/image129.jpeg"/><Relationship Id="rId136" Type="http://schemas.openxmlformats.org/officeDocument/2006/relationships/image" Target="../media/image134.jpeg"/><Relationship Id="rId61" Type="http://schemas.openxmlformats.org/officeDocument/2006/relationships/image" Target="../media/image59.jpeg"/><Relationship Id="rId82" Type="http://schemas.openxmlformats.org/officeDocument/2006/relationships/image" Target="../media/image80.jpeg"/><Relationship Id="rId19" Type="http://schemas.openxmlformats.org/officeDocument/2006/relationships/image" Target="../media/image17.jpeg"/><Relationship Id="rId14" Type="http://schemas.openxmlformats.org/officeDocument/2006/relationships/image" Target="../media/image12.jpeg"/><Relationship Id="rId30" Type="http://schemas.openxmlformats.org/officeDocument/2006/relationships/image" Target="../media/image28.jpeg"/><Relationship Id="rId35" Type="http://schemas.openxmlformats.org/officeDocument/2006/relationships/image" Target="../media/image33.jpeg"/><Relationship Id="rId56" Type="http://schemas.openxmlformats.org/officeDocument/2006/relationships/image" Target="../media/image54.jpeg"/><Relationship Id="rId77" Type="http://schemas.openxmlformats.org/officeDocument/2006/relationships/image" Target="../media/image75.jpeg"/><Relationship Id="rId100" Type="http://schemas.openxmlformats.org/officeDocument/2006/relationships/image" Target="../media/image98.jpeg"/><Relationship Id="rId105" Type="http://schemas.openxmlformats.org/officeDocument/2006/relationships/image" Target="../media/image103.jpeg"/><Relationship Id="rId126" Type="http://schemas.openxmlformats.org/officeDocument/2006/relationships/image" Target="../media/image124.jpeg"/><Relationship Id="rId147" Type="http://schemas.openxmlformats.org/officeDocument/2006/relationships/image" Target="../media/image145.jpeg"/><Relationship Id="rId8" Type="http://schemas.openxmlformats.org/officeDocument/2006/relationships/image" Target="../media/image6.jpeg"/><Relationship Id="rId51" Type="http://schemas.openxmlformats.org/officeDocument/2006/relationships/image" Target="../media/image49.jpeg"/><Relationship Id="rId72" Type="http://schemas.openxmlformats.org/officeDocument/2006/relationships/image" Target="../media/image70.jpeg"/><Relationship Id="rId93" Type="http://schemas.openxmlformats.org/officeDocument/2006/relationships/image" Target="../media/image91.jpeg"/><Relationship Id="rId98" Type="http://schemas.openxmlformats.org/officeDocument/2006/relationships/image" Target="../media/image96.jpeg"/><Relationship Id="rId121" Type="http://schemas.openxmlformats.org/officeDocument/2006/relationships/image" Target="../media/image119.jpeg"/><Relationship Id="rId142" Type="http://schemas.openxmlformats.org/officeDocument/2006/relationships/image" Target="../media/image14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jpeg"/><Relationship Id="rId1" Type="http://schemas.openxmlformats.org/officeDocument/2006/relationships/slideLayout" Target="../slideLayouts/slideLayout12.xml"/><Relationship Id="rId4" Type="http://schemas.openxmlformats.org/officeDocument/2006/relationships/image" Target="../media/image1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orldviewmission.nl/?page_id=150"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worldview.mission@gmail.com" TargetMode="External"/><Relationship Id="rId7" Type="http://schemas.openxmlformats.org/officeDocument/2006/relationships/hyperlink" Target="http://www.recim.org/ascop/volsan-fr.htm" TargetMode="External"/><Relationship Id="rId2" Type="http://schemas.openxmlformats.org/officeDocument/2006/relationships/hyperlink" Target="mailto:info@worldviewmission.org" TargetMode="External"/><Relationship Id="rId1" Type="http://schemas.openxmlformats.org/officeDocument/2006/relationships/slideLayout" Target="../slideLayouts/slideLayout12.xml"/><Relationship Id="rId6" Type="http://schemas.openxmlformats.org/officeDocument/2006/relationships/hyperlink" Target="http://www.onglvs.ass0.fr/" TargetMode="External"/><Relationship Id="rId5" Type="http://schemas.openxmlformats.org/officeDocument/2006/relationships/hyperlink" Target="http://worldviewmission.nl/?page_id=150" TargetMode="External"/><Relationship Id="rId4" Type="http://schemas.openxmlformats.org/officeDocument/2006/relationships/hyperlink" Target="http://www.worldview.mission.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nglvs.blogspot.com/" TargetMode="External"/><Relationship Id="rId2" Type="http://schemas.openxmlformats.org/officeDocument/2006/relationships/hyperlink" Target="mailto:lesvolontaires_ongsante@hotmail.com" TargetMode="External"/><Relationship Id="rId1" Type="http://schemas.openxmlformats.org/officeDocument/2006/relationships/slideLayout" Target="../slideLayouts/slideLayout12.xml"/><Relationship Id="rId5" Type="http://schemas.openxmlformats.org/officeDocument/2006/relationships/hyperlink" Target="http://www.recim.org/ascop/man-volsan.htm" TargetMode="External"/><Relationship Id="rId4" Type="http://schemas.openxmlformats.org/officeDocument/2006/relationships/hyperlink" Target="http://www.recim.org/ascop/volsan-fr.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orldviewmission.nl/?page_id=5961"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1"/>
          <p:cNvPicPr>
            <a:picLocks noChangeAspect="1" noChangeArrowheads="1"/>
          </p:cNvPicPr>
          <p:nvPr/>
        </p:nvPicPr>
        <p:blipFill>
          <a:blip r:embed="rId2" cstate="print"/>
          <a:srcRect/>
          <a:stretch>
            <a:fillRect/>
          </a:stretch>
        </p:blipFill>
        <p:spPr bwMode="auto">
          <a:xfrm>
            <a:off x="1785918" y="3071810"/>
            <a:ext cx="6286544" cy="2286016"/>
          </a:xfrm>
          <a:prstGeom prst="rect">
            <a:avLst/>
          </a:prstGeom>
          <a:noFill/>
        </p:spPr>
      </p:pic>
      <p:sp>
        <p:nvSpPr>
          <p:cNvPr id="249859" name="Rectangle 3"/>
          <p:cNvSpPr>
            <a:spLocks noChangeArrowheads="1"/>
          </p:cNvSpPr>
          <p:nvPr/>
        </p:nvSpPr>
        <p:spPr bwMode="auto">
          <a:xfrm>
            <a:off x="1285852" y="285728"/>
            <a:ext cx="65722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LES VOLONTAIRES DE LA SANTE (ONG LVS)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49860" name="Rectangle 4"/>
          <p:cNvSpPr>
            <a:spLocks noChangeArrowheads="1"/>
          </p:cNvSpPr>
          <p:nvPr/>
        </p:nvSpPr>
        <p:spPr bwMode="auto">
          <a:xfrm>
            <a:off x="3714744" y="2643182"/>
            <a:ext cx="292895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http://onglvs.blogspot.com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49861" name="Rectangle 5"/>
          <p:cNvSpPr>
            <a:spLocks noChangeArrowheads="1"/>
          </p:cNvSpPr>
          <p:nvPr/>
        </p:nvSpPr>
        <p:spPr bwMode="auto">
          <a:xfrm>
            <a:off x="1643042" y="5500702"/>
            <a:ext cx="61436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http://</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www.worldviewmission.org</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PRESENT NGO LVS PROJECTS IN COTE D</a:t>
            </a:r>
            <a:r>
              <a:rPr kumimoji="0" lang="en-US" sz="18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4"/>
          <p:cNvSpPr>
            <a:spLocks noChangeArrowheads="1"/>
          </p:cNvSpPr>
          <p:nvPr/>
        </p:nvSpPr>
        <p:spPr bwMode="auto">
          <a:xfrm>
            <a:off x="1857356" y="2428868"/>
            <a:ext cx="500066"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&amp;</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nvGrpSpPr>
          <p:cNvPr id="8" name="Group 2"/>
          <p:cNvGrpSpPr>
            <a:grpSpLocks/>
          </p:cNvGrpSpPr>
          <p:nvPr/>
        </p:nvGrpSpPr>
        <p:grpSpPr bwMode="auto">
          <a:xfrm>
            <a:off x="2928926" y="714356"/>
            <a:ext cx="2357454" cy="1785950"/>
            <a:chOff x="872" y="859"/>
            <a:chExt cx="1948" cy="1822"/>
          </a:xfrm>
        </p:grpSpPr>
        <p:sp>
          <p:nvSpPr>
            <p:cNvPr id="10" name="Rectangle 3" descr="AG00129_"/>
            <p:cNvSpPr>
              <a:spLocks noChangeArrowheads="1"/>
            </p:cNvSpPr>
            <p:nvPr/>
          </p:nvSpPr>
          <p:spPr bwMode="auto">
            <a:xfrm>
              <a:off x="872" y="859"/>
              <a:ext cx="1948" cy="1822"/>
            </a:xfrm>
            <a:prstGeom prst="rect">
              <a:avLst/>
            </a:prstGeom>
            <a:blipFill dpi="0" rotWithShape="0">
              <a:blip r:embed="rId5"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1" name="Group 4"/>
            <p:cNvGrpSpPr>
              <a:grpSpLocks/>
            </p:cNvGrpSpPr>
            <p:nvPr/>
          </p:nvGrpSpPr>
          <p:grpSpPr bwMode="auto">
            <a:xfrm>
              <a:off x="1025" y="946"/>
              <a:ext cx="1508" cy="1125"/>
              <a:chOff x="1016" y="690"/>
              <a:chExt cx="1728" cy="1445"/>
            </a:xfrm>
          </p:grpSpPr>
          <p:grpSp>
            <p:nvGrpSpPr>
              <p:cNvPr id="13" name="Group 5"/>
              <p:cNvGrpSpPr>
                <a:grpSpLocks/>
              </p:cNvGrpSpPr>
              <p:nvPr/>
            </p:nvGrpSpPr>
            <p:grpSpPr bwMode="auto">
              <a:xfrm>
                <a:off x="1023" y="690"/>
                <a:ext cx="1721" cy="1426"/>
                <a:chOff x="1447" y="731"/>
                <a:chExt cx="1721" cy="1435"/>
              </a:xfrm>
            </p:grpSpPr>
            <p:sp>
              <p:nvSpPr>
                <p:cNvPr id="542" name="Freeform 6" descr="Athlète"/>
                <p:cNvSpPr>
                  <a:spLocks/>
                </p:cNvSpPr>
                <p:nvPr/>
              </p:nvSpPr>
              <p:spPr bwMode="auto">
                <a:xfrm>
                  <a:off x="2103" y="740"/>
                  <a:ext cx="392" cy="316"/>
                </a:xfrm>
                <a:custGeom>
                  <a:avLst/>
                  <a:gdLst/>
                  <a:ahLst/>
                  <a:cxnLst>
                    <a:cxn ang="0">
                      <a:pos x="0" y="1584"/>
                    </a:cxn>
                    <a:cxn ang="0">
                      <a:pos x="55" y="1481"/>
                    </a:cxn>
                    <a:cxn ang="0">
                      <a:pos x="111" y="1348"/>
                    </a:cxn>
                    <a:cxn ang="0">
                      <a:pos x="136" y="1219"/>
                    </a:cxn>
                    <a:cxn ang="0">
                      <a:pos x="164" y="1060"/>
                    </a:cxn>
                    <a:cxn ang="0">
                      <a:pos x="184" y="888"/>
                    </a:cxn>
                    <a:cxn ang="0">
                      <a:pos x="219" y="702"/>
                    </a:cxn>
                    <a:cxn ang="0">
                      <a:pos x="265" y="556"/>
                    </a:cxn>
                    <a:cxn ang="0">
                      <a:pos x="320" y="433"/>
                    </a:cxn>
                    <a:cxn ang="0">
                      <a:pos x="404" y="311"/>
                    </a:cxn>
                    <a:cxn ang="0">
                      <a:pos x="489" y="225"/>
                    </a:cxn>
                    <a:cxn ang="0">
                      <a:pos x="597" y="138"/>
                    </a:cxn>
                    <a:cxn ang="0">
                      <a:pos x="708" y="76"/>
                    </a:cxn>
                    <a:cxn ang="0">
                      <a:pos x="823" y="32"/>
                    </a:cxn>
                    <a:cxn ang="0">
                      <a:pos x="956" y="6"/>
                    </a:cxn>
                    <a:cxn ang="0">
                      <a:pos x="1075" y="0"/>
                    </a:cxn>
                    <a:cxn ang="0">
                      <a:pos x="1204" y="6"/>
                    </a:cxn>
                    <a:cxn ang="0">
                      <a:pos x="1340" y="22"/>
                    </a:cxn>
                    <a:cxn ang="0">
                      <a:pos x="1462" y="53"/>
                    </a:cxn>
                    <a:cxn ang="0">
                      <a:pos x="1592" y="106"/>
                    </a:cxn>
                    <a:cxn ang="0">
                      <a:pos x="1676" y="148"/>
                    </a:cxn>
                    <a:cxn ang="0">
                      <a:pos x="1756" y="214"/>
                    </a:cxn>
                    <a:cxn ang="0">
                      <a:pos x="1815" y="288"/>
                    </a:cxn>
                    <a:cxn ang="0">
                      <a:pos x="1886" y="401"/>
                    </a:cxn>
                    <a:cxn ang="0">
                      <a:pos x="1920" y="487"/>
                    </a:cxn>
                    <a:cxn ang="0">
                      <a:pos x="1945" y="590"/>
                    </a:cxn>
                    <a:cxn ang="0">
                      <a:pos x="1959" y="745"/>
                    </a:cxn>
                    <a:cxn ang="0">
                      <a:pos x="1739" y="851"/>
                    </a:cxn>
                    <a:cxn ang="0">
                      <a:pos x="1749" y="728"/>
                    </a:cxn>
                    <a:cxn ang="0">
                      <a:pos x="1718" y="593"/>
                    </a:cxn>
                    <a:cxn ang="0">
                      <a:pos x="1673" y="473"/>
                    </a:cxn>
                    <a:cxn ang="0">
                      <a:pos x="1599" y="374"/>
                    </a:cxn>
                    <a:cxn ang="0">
                      <a:pos x="1508" y="295"/>
                    </a:cxn>
                    <a:cxn ang="0">
                      <a:pos x="1407" y="235"/>
                    </a:cxn>
                    <a:cxn ang="0">
                      <a:pos x="1298" y="192"/>
                    </a:cxn>
                    <a:cxn ang="0">
                      <a:pos x="1184" y="166"/>
                    </a:cxn>
                    <a:cxn ang="0">
                      <a:pos x="1065" y="145"/>
                    </a:cxn>
                    <a:cxn ang="0">
                      <a:pos x="959" y="155"/>
                    </a:cxn>
                    <a:cxn ang="0">
                      <a:pos x="848" y="192"/>
                    </a:cxn>
                    <a:cxn ang="0">
                      <a:pos x="754" y="241"/>
                    </a:cxn>
                    <a:cxn ang="0">
                      <a:pos x="662" y="314"/>
                    </a:cxn>
                    <a:cxn ang="0">
                      <a:pos x="583" y="411"/>
                    </a:cxn>
                    <a:cxn ang="0">
                      <a:pos x="520" y="493"/>
                    </a:cxn>
                    <a:cxn ang="0">
                      <a:pos x="460" y="606"/>
                    </a:cxn>
                    <a:cxn ang="0">
                      <a:pos x="415" y="728"/>
                    </a:cxn>
                    <a:cxn ang="0">
                      <a:pos x="387" y="851"/>
                    </a:cxn>
                    <a:cxn ang="0">
                      <a:pos x="370" y="977"/>
                    </a:cxn>
                    <a:cxn ang="0">
                      <a:pos x="359" y="1116"/>
                    </a:cxn>
                    <a:cxn ang="0">
                      <a:pos x="370" y="1249"/>
                    </a:cxn>
                    <a:cxn ang="0">
                      <a:pos x="348" y="1402"/>
                    </a:cxn>
                    <a:cxn ang="0">
                      <a:pos x="0" y="1584"/>
                    </a:cxn>
                  </a:cxnLst>
                  <a:rect l="0" t="0" r="r" b="b"/>
                  <a:pathLst>
                    <a:path w="1959" h="1584">
                      <a:moveTo>
                        <a:pt x="0" y="1584"/>
                      </a:moveTo>
                      <a:lnTo>
                        <a:pt x="55" y="1481"/>
                      </a:lnTo>
                      <a:lnTo>
                        <a:pt x="111" y="1348"/>
                      </a:lnTo>
                      <a:lnTo>
                        <a:pt x="136" y="1219"/>
                      </a:lnTo>
                      <a:lnTo>
                        <a:pt x="164" y="1060"/>
                      </a:lnTo>
                      <a:lnTo>
                        <a:pt x="184" y="888"/>
                      </a:lnTo>
                      <a:lnTo>
                        <a:pt x="219" y="702"/>
                      </a:lnTo>
                      <a:lnTo>
                        <a:pt x="265" y="556"/>
                      </a:lnTo>
                      <a:lnTo>
                        <a:pt x="320" y="433"/>
                      </a:lnTo>
                      <a:lnTo>
                        <a:pt x="404" y="311"/>
                      </a:lnTo>
                      <a:lnTo>
                        <a:pt x="489" y="225"/>
                      </a:lnTo>
                      <a:lnTo>
                        <a:pt x="597" y="138"/>
                      </a:lnTo>
                      <a:lnTo>
                        <a:pt x="708" y="76"/>
                      </a:lnTo>
                      <a:lnTo>
                        <a:pt x="823" y="32"/>
                      </a:lnTo>
                      <a:lnTo>
                        <a:pt x="956" y="6"/>
                      </a:lnTo>
                      <a:lnTo>
                        <a:pt x="1075" y="0"/>
                      </a:lnTo>
                      <a:lnTo>
                        <a:pt x="1204" y="6"/>
                      </a:lnTo>
                      <a:lnTo>
                        <a:pt x="1340" y="22"/>
                      </a:lnTo>
                      <a:lnTo>
                        <a:pt x="1462" y="53"/>
                      </a:lnTo>
                      <a:lnTo>
                        <a:pt x="1592" y="106"/>
                      </a:lnTo>
                      <a:lnTo>
                        <a:pt x="1676" y="148"/>
                      </a:lnTo>
                      <a:lnTo>
                        <a:pt x="1756" y="214"/>
                      </a:lnTo>
                      <a:lnTo>
                        <a:pt x="1815" y="288"/>
                      </a:lnTo>
                      <a:lnTo>
                        <a:pt x="1886" y="401"/>
                      </a:lnTo>
                      <a:lnTo>
                        <a:pt x="1920" y="487"/>
                      </a:lnTo>
                      <a:lnTo>
                        <a:pt x="1945" y="590"/>
                      </a:lnTo>
                      <a:lnTo>
                        <a:pt x="1959" y="745"/>
                      </a:lnTo>
                      <a:lnTo>
                        <a:pt x="1739" y="851"/>
                      </a:lnTo>
                      <a:lnTo>
                        <a:pt x="1749" y="728"/>
                      </a:lnTo>
                      <a:lnTo>
                        <a:pt x="1718" y="593"/>
                      </a:lnTo>
                      <a:lnTo>
                        <a:pt x="1673" y="473"/>
                      </a:lnTo>
                      <a:lnTo>
                        <a:pt x="1599" y="374"/>
                      </a:lnTo>
                      <a:lnTo>
                        <a:pt x="1508" y="295"/>
                      </a:lnTo>
                      <a:lnTo>
                        <a:pt x="1407" y="235"/>
                      </a:lnTo>
                      <a:lnTo>
                        <a:pt x="1298" y="192"/>
                      </a:lnTo>
                      <a:lnTo>
                        <a:pt x="1184" y="166"/>
                      </a:lnTo>
                      <a:lnTo>
                        <a:pt x="1065" y="145"/>
                      </a:lnTo>
                      <a:lnTo>
                        <a:pt x="959" y="155"/>
                      </a:lnTo>
                      <a:lnTo>
                        <a:pt x="848" y="192"/>
                      </a:lnTo>
                      <a:lnTo>
                        <a:pt x="754" y="241"/>
                      </a:lnTo>
                      <a:lnTo>
                        <a:pt x="662" y="314"/>
                      </a:lnTo>
                      <a:lnTo>
                        <a:pt x="583" y="411"/>
                      </a:lnTo>
                      <a:lnTo>
                        <a:pt x="520" y="493"/>
                      </a:lnTo>
                      <a:lnTo>
                        <a:pt x="460" y="606"/>
                      </a:lnTo>
                      <a:lnTo>
                        <a:pt x="415" y="728"/>
                      </a:lnTo>
                      <a:lnTo>
                        <a:pt x="387" y="851"/>
                      </a:lnTo>
                      <a:lnTo>
                        <a:pt x="370" y="977"/>
                      </a:lnTo>
                      <a:lnTo>
                        <a:pt x="359" y="1116"/>
                      </a:lnTo>
                      <a:lnTo>
                        <a:pt x="370" y="1249"/>
                      </a:lnTo>
                      <a:lnTo>
                        <a:pt x="348" y="1402"/>
                      </a:lnTo>
                      <a:lnTo>
                        <a:pt x="0" y="1584"/>
                      </a:lnTo>
                      <a:close/>
                    </a:path>
                  </a:pathLst>
                </a:custGeom>
                <a:blipFill dpi="0" rotWithShape="0">
                  <a:blip r:embed="rId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3" name="Freeform 7" descr="Athlète"/>
                <p:cNvSpPr>
                  <a:spLocks/>
                </p:cNvSpPr>
                <p:nvPr/>
              </p:nvSpPr>
              <p:spPr bwMode="auto">
                <a:xfrm>
                  <a:off x="2106" y="1007"/>
                  <a:ext cx="28" cy="32"/>
                </a:xfrm>
                <a:custGeom>
                  <a:avLst/>
                  <a:gdLst/>
                  <a:ahLst/>
                  <a:cxnLst>
                    <a:cxn ang="0">
                      <a:pos x="81" y="159"/>
                    </a:cxn>
                    <a:cxn ang="0">
                      <a:pos x="0" y="126"/>
                    </a:cxn>
                    <a:cxn ang="0">
                      <a:pos x="52" y="0"/>
                    </a:cxn>
                    <a:cxn ang="0">
                      <a:pos x="140" y="19"/>
                    </a:cxn>
                    <a:cxn ang="0">
                      <a:pos x="137" y="27"/>
                    </a:cxn>
                    <a:cxn ang="0">
                      <a:pos x="81" y="159"/>
                    </a:cxn>
                  </a:cxnLst>
                  <a:rect l="0" t="0" r="r" b="b"/>
                  <a:pathLst>
                    <a:path w="140" h="159">
                      <a:moveTo>
                        <a:pt x="81" y="159"/>
                      </a:moveTo>
                      <a:lnTo>
                        <a:pt x="0" y="126"/>
                      </a:lnTo>
                      <a:lnTo>
                        <a:pt x="52" y="0"/>
                      </a:lnTo>
                      <a:lnTo>
                        <a:pt x="140" y="19"/>
                      </a:lnTo>
                      <a:lnTo>
                        <a:pt x="137" y="27"/>
                      </a:lnTo>
                      <a:lnTo>
                        <a:pt x="81" y="159"/>
                      </a:lnTo>
                      <a:close/>
                    </a:path>
                  </a:pathLst>
                </a:custGeom>
                <a:blipFill dpi="0" rotWithShape="0">
                  <a:blip r:embed="rId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4" name="Freeform 8" descr="Athlète"/>
                <p:cNvSpPr>
                  <a:spLocks/>
                </p:cNvSpPr>
                <p:nvPr/>
              </p:nvSpPr>
              <p:spPr bwMode="auto">
                <a:xfrm>
                  <a:off x="2116" y="982"/>
                  <a:ext cx="23" cy="29"/>
                </a:xfrm>
                <a:custGeom>
                  <a:avLst/>
                  <a:gdLst/>
                  <a:ahLst/>
                  <a:cxnLst>
                    <a:cxn ang="0">
                      <a:pos x="88" y="145"/>
                    </a:cxn>
                    <a:cxn ang="0">
                      <a:pos x="0" y="126"/>
                    </a:cxn>
                    <a:cxn ang="0">
                      <a:pos x="25" y="0"/>
                    </a:cxn>
                    <a:cxn ang="0">
                      <a:pos x="113" y="15"/>
                    </a:cxn>
                    <a:cxn ang="0">
                      <a:pos x="113" y="16"/>
                    </a:cxn>
                    <a:cxn ang="0">
                      <a:pos x="88" y="145"/>
                    </a:cxn>
                  </a:cxnLst>
                  <a:rect l="0" t="0" r="r" b="b"/>
                  <a:pathLst>
                    <a:path w="113" h="145">
                      <a:moveTo>
                        <a:pt x="88" y="145"/>
                      </a:moveTo>
                      <a:lnTo>
                        <a:pt x="0" y="126"/>
                      </a:lnTo>
                      <a:lnTo>
                        <a:pt x="25" y="0"/>
                      </a:lnTo>
                      <a:lnTo>
                        <a:pt x="113" y="15"/>
                      </a:lnTo>
                      <a:lnTo>
                        <a:pt x="113" y="16"/>
                      </a:lnTo>
                      <a:lnTo>
                        <a:pt x="88" y="145"/>
                      </a:lnTo>
                      <a:close/>
                    </a:path>
                  </a:pathLst>
                </a:custGeom>
                <a:blipFill dpi="0" rotWithShape="0">
                  <a:blip r:embed="rId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5" name="Freeform 9" descr="Athlète"/>
                <p:cNvSpPr>
                  <a:spLocks/>
                </p:cNvSpPr>
                <p:nvPr/>
              </p:nvSpPr>
              <p:spPr bwMode="auto">
                <a:xfrm>
                  <a:off x="2121" y="950"/>
                  <a:ext cx="24" cy="35"/>
                </a:xfrm>
                <a:custGeom>
                  <a:avLst/>
                  <a:gdLst/>
                  <a:ahLst/>
                  <a:cxnLst>
                    <a:cxn ang="0">
                      <a:pos x="88" y="172"/>
                    </a:cxn>
                    <a:cxn ang="0">
                      <a:pos x="0" y="157"/>
                    </a:cxn>
                    <a:cxn ang="0">
                      <a:pos x="27" y="0"/>
                    </a:cxn>
                    <a:cxn ang="0">
                      <a:pos x="116" y="11"/>
                    </a:cxn>
                    <a:cxn ang="0">
                      <a:pos x="116" y="13"/>
                    </a:cxn>
                    <a:cxn ang="0">
                      <a:pos x="88" y="172"/>
                    </a:cxn>
                  </a:cxnLst>
                  <a:rect l="0" t="0" r="r" b="b"/>
                  <a:pathLst>
                    <a:path w="116" h="172">
                      <a:moveTo>
                        <a:pt x="88" y="172"/>
                      </a:moveTo>
                      <a:lnTo>
                        <a:pt x="0" y="157"/>
                      </a:lnTo>
                      <a:lnTo>
                        <a:pt x="27" y="0"/>
                      </a:lnTo>
                      <a:lnTo>
                        <a:pt x="116" y="11"/>
                      </a:lnTo>
                      <a:lnTo>
                        <a:pt x="116" y="13"/>
                      </a:lnTo>
                      <a:lnTo>
                        <a:pt x="88" y="172"/>
                      </a:lnTo>
                      <a:close/>
                    </a:path>
                  </a:pathLst>
                </a:custGeom>
                <a:blipFill dpi="0" rotWithShape="0">
                  <a:blip r:embed="rId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6" name="Freeform 10" descr="Athlète"/>
                <p:cNvSpPr>
                  <a:spLocks/>
                </p:cNvSpPr>
                <p:nvPr/>
              </p:nvSpPr>
              <p:spPr bwMode="auto">
                <a:xfrm>
                  <a:off x="2127" y="916"/>
                  <a:ext cx="22" cy="37"/>
                </a:xfrm>
                <a:custGeom>
                  <a:avLst/>
                  <a:gdLst/>
                  <a:ahLst/>
                  <a:cxnLst>
                    <a:cxn ang="0">
                      <a:pos x="89" y="185"/>
                    </a:cxn>
                    <a:cxn ang="0">
                      <a:pos x="0" y="174"/>
                    </a:cxn>
                    <a:cxn ang="0">
                      <a:pos x="21" y="3"/>
                    </a:cxn>
                    <a:cxn ang="0">
                      <a:pos x="21" y="0"/>
                    </a:cxn>
                    <a:cxn ang="0">
                      <a:pos x="109" y="14"/>
                    </a:cxn>
                    <a:cxn ang="0">
                      <a:pos x="89" y="185"/>
                    </a:cxn>
                  </a:cxnLst>
                  <a:rect l="0" t="0" r="r" b="b"/>
                  <a:pathLst>
                    <a:path w="109" h="185">
                      <a:moveTo>
                        <a:pt x="89" y="185"/>
                      </a:moveTo>
                      <a:lnTo>
                        <a:pt x="0" y="174"/>
                      </a:lnTo>
                      <a:lnTo>
                        <a:pt x="21" y="3"/>
                      </a:lnTo>
                      <a:lnTo>
                        <a:pt x="21" y="0"/>
                      </a:lnTo>
                      <a:lnTo>
                        <a:pt x="109" y="14"/>
                      </a:lnTo>
                      <a:lnTo>
                        <a:pt x="89" y="185"/>
                      </a:lnTo>
                      <a:close/>
                    </a:path>
                  </a:pathLst>
                </a:custGeom>
                <a:blipFill dpi="0" rotWithShape="0">
                  <a:blip r:embed="rId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7" name="Freeform 11" descr="Athlète"/>
                <p:cNvSpPr>
                  <a:spLocks/>
                </p:cNvSpPr>
                <p:nvPr/>
              </p:nvSpPr>
              <p:spPr bwMode="auto">
                <a:xfrm>
                  <a:off x="2131" y="878"/>
                  <a:ext cx="24" cy="40"/>
                </a:xfrm>
                <a:custGeom>
                  <a:avLst/>
                  <a:gdLst/>
                  <a:ahLst/>
                  <a:cxnLst>
                    <a:cxn ang="0">
                      <a:pos x="88" y="204"/>
                    </a:cxn>
                    <a:cxn ang="0">
                      <a:pos x="0" y="190"/>
                    </a:cxn>
                    <a:cxn ang="0">
                      <a:pos x="36" y="5"/>
                    </a:cxn>
                    <a:cxn ang="0">
                      <a:pos x="37" y="0"/>
                    </a:cxn>
                    <a:cxn ang="0">
                      <a:pos x="122" y="22"/>
                    </a:cxn>
                    <a:cxn ang="0">
                      <a:pos x="88" y="204"/>
                    </a:cxn>
                  </a:cxnLst>
                  <a:rect l="0" t="0" r="r" b="b"/>
                  <a:pathLst>
                    <a:path w="122" h="204">
                      <a:moveTo>
                        <a:pt x="88" y="204"/>
                      </a:moveTo>
                      <a:lnTo>
                        <a:pt x="0" y="190"/>
                      </a:lnTo>
                      <a:lnTo>
                        <a:pt x="36" y="5"/>
                      </a:lnTo>
                      <a:lnTo>
                        <a:pt x="37" y="0"/>
                      </a:lnTo>
                      <a:lnTo>
                        <a:pt x="122" y="22"/>
                      </a:lnTo>
                      <a:lnTo>
                        <a:pt x="88" y="204"/>
                      </a:lnTo>
                      <a:close/>
                    </a:path>
                  </a:pathLst>
                </a:custGeom>
                <a:blipFill dpi="0" rotWithShape="0">
                  <a:blip r:embed="rId1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8" name="Freeform 12" descr="Athlète"/>
                <p:cNvSpPr>
                  <a:spLocks/>
                </p:cNvSpPr>
                <p:nvPr/>
              </p:nvSpPr>
              <p:spPr bwMode="auto">
                <a:xfrm>
                  <a:off x="2138" y="847"/>
                  <a:ext cx="26" cy="35"/>
                </a:xfrm>
                <a:custGeom>
                  <a:avLst/>
                  <a:gdLst/>
                  <a:ahLst/>
                  <a:cxnLst>
                    <a:cxn ang="0">
                      <a:pos x="85" y="173"/>
                    </a:cxn>
                    <a:cxn ang="0">
                      <a:pos x="0" y="151"/>
                    </a:cxn>
                    <a:cxn ang="0">
                      <a:pos x="45" y="5"/>
                    </a:cxn>
                    <a:cxn ang="0">
                      <a:pos x="47" y="0"/>
                    </a:cxn>
                    <a:cxn ang="0">
                      <a:pos x="129" y="31"/>
                    </a:cxn>
                    <a:cxn ang="0">
                      <a:pos x="85" y="173"/>
                    </a:cxn>
                  </a:cxnLst>
                  <a:rect l="0" t="0" r="r" b="b"/>
                  <a:pathLst>
                    <a:path w="129" h="173">
                      <a:moveTo>
                        <a:pt x="85" y="173"/>
                      </a:moveTo>
                      <a:lnTo>
                        <a:pt x="0" y="151"/>
                      </a:lnTo>
                      <a:lnTo>
                        <a:pt x="45" y="5"/>
                      </a:lnTo>
                      <a:lnTo>
                        <a:pt x="47" y="0"/>
                      </a:lnTo>
                      <a:lnTo>
                        <a:pt x="129" y="31"/>
                      </a:lnTo>
                      <a:lnTo>
                        <a:pt x="85" y="173"/>
                      </a:lnTo>
                      <a:close/>
                    </a:path>
                  </a:pathLst>
                </a:custGeom>
                <a:blipFill dpi="0" rotWithShape="0">
                  <a:blip r:embed="rId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9" name="Freeform 13" descr="Athlète"/>
                <p:cNvSpPr>
                  <a:spLocks/>
                </p:cNvSpPr>
                <p:nvPr/>
              </p:nvSpPr>
              <p:spPr bwMode="auto">
                <a:xfrm>
                  <a:off x="2148" y="822"/>
                  <a:ext cx="27" cy="32"/>
                </a:xfrm>
                <a:custGeom>
                  <a:avLst/>
                  <a:gdLst/>
                  <a:ahLst/>
                  <a:cxnLst>
                    <a:cxn ang="0">
                      <a:pos x="82" y="159"/>
                    </a:cxn>
                    <a:cxn ang="0">
                      <a:pos x="0" y="128"/>
                    </a:cxn>
                    <a:cxn ang="0">
                      <a:pos x="56" y="6"/>
                    </a:cxn>
                    <a:cxn ang="0">
                      <a:pos x="59" y="0"/>
                    </a:cxn>
                    <a:cxn ang="0">
                      <a:pos x="136" y="42"/>
                    </a:cxn>
                    <a:cxn ang="0">
                      <a:pos x="82" y="159"/>
                    </a:cxn>
                  </a:cxnLst>
                  <a:rect l="0" t="0" r="r" b="b"/>
                  <a:pathLst>
                    <a:path w="136" h="159">
                      <a:moveTo>
                        <a:pt x="82" y="159"/>
                      </a:moveTo>
                      <a:lnTo>
                        <a:pt x="0" y="128"/>
                      </a:lnTo>
                      <a:lnTo>
                        <a:pt x="56" y="6"/>
                      </a:lnTo>
                      <a:lnTo>
                        <a:pt x="59" y="0"/>
                      </a:lnTo>
                      <a:lnTo>
                        <a:pt x="136" y="42"/>
                      </a:lnTo>
                      <a:lnTo>
                        <a:pt x="82" y="159"/>
                      </a:lnTo>
                      <a:close/>
                    </a:path>
                  </a:pathLst>
                </a:custGeom>
                <a:blipFill dpi="0" rotWithShape="0">
                  <a:blip r:embed="rId1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0" name="Freeform 14" descr="Athlète"/>
                <p:cNvSpPr>
                  <a:spLocks/>
                </p:cNvSpPr>
                <p:nvPr/>
              </p:nvSpPr>
              <p:spPr bwMode="auto">
                <a:xfrm>
                  <a:off x="2160" y="796"/>
                  <a:ext cx="31" cy="34"/>
                </a:xfrm>
                <a:custGeom>
                  <a:avLst/>
                  <a:gdLst/>
                  <a:ahLst/>
                  <a:cxnLst>
                    <a:cxn ang="0">
                      <a:pos x="77" y="170"/>
                    </a:cxn>
                    <a:cxn ang="0">
                      <a:pos x="0" y="128"/>
                    </a:cxn>
                    <a:cxn ang="0">
                      <a:pos x="83" y="5"/>
                    </a:cxn>
                    <a:cxn ang="0">
                      <a:pos x="89" y="0"/>
                    </a:cxn>
                    <a:cxn ang="0">
                      <a:pos x="156" y="55"/>
                    </a:cxn>
                    <a:cxn ang="0">
                      <a:pos x="77" y="170"/>
                    </a:cxn>
                  </a:cxnLst>
                  <a:rect l="0" t="0" r="r" b="b"/>
                  <a:pathLst>
                    <a:path w="156" h="170">
                      <a:moveTo>
                        <a:pt x="77" y="170"/>
                      </a:moveTo>
                      <a:lnTo>
                        <a:pt x="0" y="128"/>
                      </a:lnTo>
                      <a:lnTo>
                        <a:pt x="83" y="5"/>
                      </a:lnTo>
                      <a:lnTo>
                        <a:pt x="89" y="0"/>
                      </a:lnTo>
                      <a:lnTo>
                        <a:pt x="156" y="55"/>
                      </a:lnTo>
                      <a:lnTo>
                        <a:pt x="77" y="170"/>
                      </a:lnTo>
                      <a:close/>
                    </a:path>
                  </a:pathLst>
                </a:custGeom>
                <a:blipFill dpi="0" rotWithShape="0">
                  <a:blip r:embed="rId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1" name="Freeform 15" descr="Athlète"/>
                <p:cNvSpPr>
                  <a:spLocks/>
                </p:cNvSpPr>
                <p:nvPr/>
              </p:nvSpPr>
              <p:spPr bwMode="auto">
                <a:xfrm>
                  <a:off x="2177" y="778"/>
                  <a:ext cx="30" cy="29"/>
                </a:xfrm>
                <a:custGeom>
                  <a:avLst/>
                  <a:gdLst/>
                  <a:ahLst/>
                  <a:cxnLst>
                    <a:cxn ang="0">
                      <a:pos x="67" y="146"/>
                    </a:cxn>
                    <a:cxn ang="0">
                      <a:pos x="0" y="91"/>
                    </a:cxn>
                    <a:cxn ang="0">
                      <a:pos x="83" y="4"/>
                    </a:cxn>
                    <a:cxn ang="0">
                      <a:pos x="88" y="0"/>
                    </a:cxn>
                    <a:cxn ang="0">
                      <a:pos x="147" y="63"/>
                    </a:cxn>
                    <a:cxn ang="0">
                      <a:pos x="67" y="146"/>
                    </a:cxn>
                  </a:cxnLst>
                  <a:rect l="0" t="0" r="r" b="b"/>
                  <a:pathLst>
                    <a:path w="147" h="146">
                      <a:moveTo>
                        <a:pt x="67" y="146"/>
                      </a:moveTo>
                      <a:lnTo>
                        <a:pt x="0" y="91"/>
                      </a:lnTo>
                      <a:lnTo>
                        <a:pt x="83" y="4"/>
                      </a:lnTo>
                      <a:lnTo>
                        <a:pt x="88" y="0"/>
                      </a:lnTo>
                      <a:lnTo>
                        <a:pt x="147" y="63"/>
                      </a:lnTo>
                      <a:lnTo>
                        <a:pt x="67" y="146"/>
                      </a:lnTo>
                      <a:close/>
                    </a:path>
                  </a:pathLst>
                </a:custGeom>
                <a:blipFill dpi="0" rotWithShape="0">
                  <a:blip r:embed="rId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2" name="Freeform 16" descr="Athlète"/>
                <p:cNvSpPr>
                  <a:spLocks/>
                </p:cNvSpPr>
                <p:nvPr/>
              </p:nvSpPr>
              <p:spPr bwMode="auto">
                <a:xfrm>
                  <a:off x="2195" y="760"/>
                  <a:ext cx="33" cy="31"/>
                </a:xfrm>
                <a:custGeom>
                  <a:avLst/>
                  <a:gdLst/>
                  <a:ahLst/>
                  <a:cxnLst>
                    <a:cxn ang="0">
                      <a:pos x="59" y="153"/>
                    </a:cxn>
                    <a:cxn ang="0">
                      <a:pos x="0" y="90"/>
                    </a:cxn>
                    <a:cxn ang="0">
                      <a:pos x="108" y="5"/>
                    </a:cxn>
                    <a:cxn ang="0">
                      <a:pos x="113" y="0"/>
                    </a:cxn>
                    <a:cxn ang="0">
                      <a:pos x="163" y="72"/>
                    </a:cxn>
                    <a:cxn ang="0">
                      <a:pos x="59" y="153"/>
                    </a:cxn>
                  </a:cxnLst>
                  <a:rect l="0" t="0" r="r" b="b"/>
                  <a:pathLst>
                    <a:path w="163" h="153">
                      <a:moveTo>
                        <a:pt x="59" y="153"/>
                      </a:moveTo>
                      <a:lnTo>
                        <a:pt x="0" y="90"/>
                      </a:lnTo>
                      <a:lnTo>
                        <a:pt x="108" y="5"/>
                      </a:lnTo>
                      <a:lnTo>
                        <a:pt x="113" y="0"/>
                      </a:lnTo>
                      <a:lnTo>
                        <a:pt x="163" y="72"/>
                      </a:lnTo>
                      <a:lnTo>
                        <a:pt x="59" y="153"/>
                      </a:lnTo>
                      <a:close/>
                    </a:path>
                  </a:pathLst>
                </a:custGeom>
                <a:blipFill dpi="0" rotWithShape="0">
                  <a:blip r:embed="rId1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3" name="Freeform 17" descr="Athlète"/>
                <p:cNvSpPr>
                  <a:spLocks/>
                </p:cNvSpPr>
                <p:nvPr/>
              </p:nvSpPr>
              <p:spPr bwMode="auto">
                <a:xfrm>
                  <a:off x="2218" y="747"/>
                  <a:ext cx="31" cy="27"/>
                </a:xfrm>
                <a:custGeom>
                  <a:avLst/>
                  <a:gdLst/>
                  <a:ahLst/>
                  <a:cxnLst>
                    <a:cxn ang="0">
                      <a:pos x="50" y="138"/>
                    </a:cxn>
                    <a:cxn ang="0">
                      <a:pos x="0" y="66"/>
                    </a:cxn>
                    <a:cxn ang="0">
                      <a:pos x="112" y="3"/>
                    </a:cxn>
                    <a:cxn ang="0">
                      <a:pos x="118" y="0"/>
                    </a:cxn>
                    <a:cxn ang="0">
                      <a:pos x="155" y="78"/>
                    </a:cxn>
                    <a:cxn ang="0">
                      <a:pos x="50" y="138"/>
                    </a:cxn>
                  </a:cxnLst>
                  <a:rect l="0" t="0" r="r" b="b"/>
                  <a:pathLst>
                    <a:path w="155" h="138">
                      <a:moveTo>
                        <a:pt x="50" y="138"/>
                      </a:moveTo>
                      <a:lnTo>
                        <a:pt x="0" y="66"/>
                      </a:lnTo>
                      <a:lnTo>
                        <a:pt x="112" y="3"/>
                      </a:lnTo>
                      <a:lnTo>
                        <a:pt x="118" y="0"/>
                      </a:lnTo>
                      <a:lnTo>
                        <a:pt x="155" y="78"/>
                      </a:lnTo>
                      <a:lnTo>
                        <a:pt x="50" y="138"/>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4" name="Freeform 18" descr="Athlète"/>
                <p:cNvSpPr>
                  <a:spLocks/>
                </p:cNvSpPr>
                <p:nvPr/>
              </p:nvSpPr>
              <p:spPr bwMode="auto">
                <a:xfrm>
                  <a:off x="2241" y="738"/>
                  <a:ext cx="29" cy="24"/>
                </a:xfrm>
                <a:custGeom>
                  <a:avLst/>
                  <a:gdLst/>
                  <a:ahLst/>
                  <a:cxnLst>
                    <a:cxn ang="0">
                      <a:pos x="37" y="123"/>
                    </a:cxn>
                    <a:cxn ang="0">
                      <a:pos x="0" y="45"/>
                    </a:cxn>
                    <a:cxn ang="0">
                      <a:pos x="116" y="2"/>
                    </a:cxn>
                    <a:cxn ang="0">
                      <a:pos x="124" y="0"/>
                    </a:cxn>
                    <a:cxn ang="0">
                      <a:pos x="145" y="82"/>
                    </a:cxn>
                    <a:cxn ang="0">
                      <a:pos x="37" y="123"/>
                    </a:cxn>
                  </a:cxnLst>
                  <a:rect l="0" t="0" r="r" b="b"/>
                  <a:pathLst>
                    <a:path w="145" h="123">
                      <a:moveTo>
                        <a:pt x="37" y="123"/>
                      </a:moveTo>
                      <a:lnTo>
                        <a:pt x="0" y="45"/>
                      </a:lnTo>
                      <a:lnTo>
                        <a:pt x="116" y="2"/>
                      </a:lnTo>
                      <a:lnTo>
                        <a:pt x="124" y="0"/>
                      </a:lnTo>
                      <a:lnTo>
                        <a:pt x="145" y="82"/>
                      </a:lnTo>
                      <a:lnTo>
                        <a:pt x="37" y="123"/>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5" name="Freeform 19" descr="Athlète"/>
                <p:cNvSpPr>
                  <a:spLocks/>
                </p:cNvSpPr>
                <p:nvPr/>
              </p:nvSpPr>
              <p:spPr bwMode="auto">
                <a:xfrm>
                  <a:off x="2266" y="732"/>
                  <a:ext cx="30" cy="22"/>
                </a:xfrm>
                <a:custGeom>
                  <a:avLst/>
                  <a:gdLst/>
                  <a:ahLst/>
                  <a:cxnLst>
                    <a:cxn ang="0">
                      <a:pos x="21" y="109"/>
                    </a:cxn>
                    <a:cxn ang="0">
                      <a:pos x="0" y="27"/>
                    </a:cxn>
                    <a:cxn ang="0">
                      <a:pos x="132" y="0"/>
                    </a:cxn>
                    <a:cxn ang="0">
                      <a:pos x="139" y="0"/>
                    </a:cxn>
                    <a:cxn ang="0">
                      <a:pos x="148" y="85"/>
                    </a:cxn>
                    <a:cxn ang="0">
                      <a:pos x="21" y="109"/>
                    </a:cxn>
                  </a:cxnLst>
                  <a:rect l="0" t="0" r="r" b="b"/>
                  <a:pathLst>
                    <a:path w="148" h="109">
                      <a:moveTo>
                        <a:pt x="21" y="109"/>
                      </a:moveTo>
                      <a:lnTo>
                        <a:pt x="0" y="27"/>
                      </a:lnTo>
                      <a:lnTo>
                        <a:pt x="132" y="0"/>
                      </a:lnTo>
                      <a:lnTo>
                        <a:pt x="139" y="0"/>
                      </a:lnTo>
                      <a:lnTo>
                        <a:pt x="148" y="85"/>
                      </a:lnTo>
                      <a:lnTo>
                        <a:pt x="21" y="109"/>
                      </a:lnTo>
                      <a:close/>
                    </a:path>
                  </a:pathLst>
                </a:custGeom>
                <a:blipFill dpi="0" rotWithShape="0">
                  <a:blip r:embed="rId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6" name="Freeform 20" descr="Athlète"/>
                <p:cNvSpPr>
                  <a:spLocks/>
                </p:cNvSpPr>
                <p:nvPr/>
              </p:nvSpPr>
              <p:spPr bwMode="auto">
                <a:xfrm>
                  <a:off x="2294" y="731"/>
                  <a:ext cx="24" cy="18"/>
                </a:xfrm>
                <a:custGeom>
                  <a:avLst/>
                  <a:gdLst/>
                  <a:ahLst/>
                  <a:cxnLst>
                    <a:cxn ang="0">
                      <a:pos x="9" y="92"/>
                    </a:cxn>
                    <a:cxn ang="0">
                      <a:pos x="0" y="7"/>
                    </a:cxn>
                    <a:cxn ang="0">
                      <a:pos x="118" y="0"/>
                    </a:cxn>
                    <a:cxn ang="0">
                      <a:pos x="123" y="0"/>
                    </a:cxn>
                    <a:cxn ang="0">
                      <a:pos x="121" y="84"/>
                    </a:cxn>
                    <a:cxn ang="0">
                      <a:pos x="9" y="92"/>
                    </a:cxn>
                  </a:cxnLst>
                  <a:rect l="0" t="0" r="r" b="b"/>
                  <a:pathLst>
                    <a:path w="123" h="92">
                      <a:moveTo>
                        <a:pt x="9" y="92"/>
                      </a:moveTo>
                      <a:lnTo>
                        <a:pt x="0" y="7"/>
                      </a:lnTo>
                      <a:lnTo>
                        <a:pt x="118" y="0"/>
                      </a:lnTo>
                      <a:lnTo>
                        <a:pt x="123" y="0"/>
                      </a:lnTo>
                      <a:lnTo>
                        <a:pt x="121" y="84"/>
                      </a:lnTo>
                      <a:lnTo>
                        <a:pt x="9" y="92"/>
                      </a:lnTo>
                      <a:close/>
                    </a:path>
                  </a:pathLst>
                </a:custGeom>
                <a:blipFill dpi="0" rotWithShape="0">
                  <a:blip r:embed="rId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7" name="Freeform 21" descr="Athlète"/>
                <p:cNvSpPr>
                  <a:spLocks/>
                </p:cNvSpPr>
                <p:nvPr/>
              </p:nvSpPr>
              <p:spPr bwMode="auto">
                <a:xfrm>
                  <a:off x="2318" y="731"/>
                  <a:ext cx="27" cy="18"/>
                </a:xfrm>
                <a:custGeom>
                  <a:avLst/>
                  <a:gdLst/>
                  <a:ahLst/>
                  <a:cxnLst>
                    <a:cxn ang="0">
                      <a:pos x="0" y="84"/>
                    </a:cxn>
                    <a:cxn ang="0">
                      <a:pos x="2" y="0"/>
                    </a:cxn>
                    <a:cxn ang="0">
                      <a:pos x="132" y="7"/>
                    </a:cxn>
                    <a:cxn ang="0">
                      <a:pos x="135" y="7"/>
                    </a:cxn>
                    <a:cxn ang="0">
                      <a:pos x="126" y="92"/>
                    </a:cxn>
                    <a:cxn ang="0">
                      <a:pos x="0" y="84"/>
                    </a:cxn>
                  </a:cxnLst>
                  <a:rect l="0" t="0" r="r" b="b"/>
                  <a:pathLst>
                    <a:path w="135" h="92">
                      <a:moveTo>
                        <a:pt x="0" y="84"/>
                      </a:moveTo>
                      <a:lnTo>
                        <a:pt x="2" y="0"/>
                      </a:lnTo>
                      <a:lnTo>
                        <a:pt x="132" y="7"/>
                      </a:lnTo>
                      <a:lnTo>
                        <a:pt x="135" y="7"/>
                      </a:lnTo>
                      <a:lnTo>
                        <a:pt x="126" y="92"/>
                      </a:lnTo>
                      <a:lnTo>
                        <a:pt x="0" y="84"/>
                      </a:lnTo>
                      <a:close/>
                    </a:path>
                  </a:pathLst>
                </a:custGeom>
                <a:blipFill dpi="0" rotWithShape="0">
                  <a:blip r:embed="rId2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8" name="Freeform 22" descr="Athlète"/>
                <p:cNvSpPr>
                  <a:spLocks/>
                </p:cNvSpPr>
                <p:nvPr/>
              </p:nvSpPr>
              <p:spPr bwMode="auto">
                <a:xfrm>
                  <a:off x="2343" y="732"/>
                  <a:ext cx="30" cy="20"/>
                </a:xfrm>
                <a:custGeom>
                  <a:avLst/>
                  <a:gdLst/>
                  <a:ahLst/>
                  <a:cxnLst>
                    <a:cxn ang="0">
                      <a:pos x="0" y="85"/>
                    </a:cxn>
                    <a:cxn ang="0">
                      <a:pos x="9" y="0"/>
                    </a:cxn>
                    <a:cxn ang="0">
                      <a:pos x="146" y="16"/>
                    </a:cxn>
                    <a:cxn ang="0">
                      <a:pos x="151" y="17"/>
                    </a:cxn>
                    <a:cxn ang="0">
                      <a:pos x="132" y="100"/>
                    </a:cxn>
                    <a:cxn ang="0">
                      <a:pos x="0" y="85"/>
                    </a:cxn>
                  </a:cxnLst>
                  <a:rect l="0" t="0" r="r" b="b"/>
                  <a:pathLst>
                    <a:path w="151" h="100">
                      <a:moveTo>
                        <a:pt x="0" y="85"/>
                      </a:moveTo>
                      <a:lnTo>
                        <a:pt x="9" y="0"/>
                      </a:lnTo>
                      <a:lnTo>
                        <a:pt x="146" y="16"/>
                      </a:lnTo>
                      <a:lnTo>
                        <a:pt x="151" y="17"/>
                      </a:lnTo>
                      <a:lnTo>
                        <a:pt x="132" y="100"/>
                      </a:lnTo>
                      <a:lnTo>
                        <a:pt x="0" y="85"/>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9" name="Freeform 23" descr="Athlète"/>
                <p:cNvSpPr>
                  <a:spLocks/>
                </p:cNvSpPr>
                <p:nvPr/>
              </p:nvSpPr>
              <p:spPr bwMode="auto">
                <a:xfrm>
                  <a:off x="2370" y="736"/>
                  <a:ext cx="29" cy="22"/>
                </a:xfrm>
                <a:custGeom>
                  <a:avLst/>
                  <a:gdLst/>
                  <a:ahLst/>
                  <a:cxnLst>
                    <a:cxn ang="0">
                      <a:pos x="0" y="83"/>
                    </a:cxn>
                    <a:cxn ang="0">
                      <a:pos x="19" y="0"/>
                    </a:cxn>
                    <a:cxn ang="0">
                      <a:pos x="141" y="30"/>
                    </a:cxn>
                    <a:cxn ang="0">
                      <a:pos x="148" y="33"/>
                    </a:cxn>
                    <a:cxn ang="0">
                      <a:pos x="115" y="111"/>
                    </a:cxn>
                    <a:cxn ang="0">
                      <a:pos x="0" y="83"/>
                    </a:cxn>
                  </a:cxnLst>
                  <a:rect l="0" t="0" r="r" b="b"/>
                  <a:pathLst>
                    <a:path w="148" h="111">
                      <a:moveTo>
                        <a:pt x="0" y="83"/>
                      </a:moveTo>
                      <a:lnTo>
                        <a:pt x="19" y="0"/>
                      </a:lnTo>
                      <a:lnTo>
                        <a:pt x="141" y="30"/>
                      </a:lnTo>
                      <a:lnTo>
                        <a:pt x="148" y="33"/>
                      </a:lnTo>
                      <a:lnTo>
                        <a:pt x="115" y="111"/>
                      </a:lnTo>
                      <a:lnTo>
                        <a:pt x="0" y="83"/>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0" name="Freeform 24" descr="Athlète"/>
                <p:cNvSpPr>
                  <a:spLocks/>
                </p:cNvSpPr>
                <p:nvPr/>
              </p:nvSpPr>
              <p:spPr bwMode="auto">
                <a:xfrm>
                  <a:off x="2393" y="742"/>
                  <a:ext cx="33" cy="26"/>
                </a:xfrm>
                <a:custGeom>
                  <a:avLst/>
                  <a:gdLst/>
                  <a:ahLst/>
                  <a:cxnLst>
                    <a:cxn ang="0">
                      <a:pos x="0" y="78"/>
                    </a:cxn>
                    <a:cxn ang="0">
                      <a:pos x="33" y="0"/>
                    </a:cxn>
                    <a:cxn ang="0">
                      <a:pos x="161" y="53"/>
                    </a:cxn>
                    <a:cxn ang="0">
                      <a:pos x="166" y="54"/>
                    </a:cxn>
                    <a:cxn ang="0">
                      <a:pos x="125" y="129"/>
                    </a:cxn>
                    <a:cxn ang="0">
                      <a:pos x="0" y="78"/>
                    </a:cxn>
                  </a:cxnLst>
                  <a:rect l="0" t="0" r="r" b="b"/>
                  <a:pathLst>
                    <a:path w="166" h="129">
                      <a:moveTo>
                        <a:pt x="0" y="78"/>
                      </a:moveTo>
                      <a:lnTo>
                        <a:pt x="33" y="0"/>
                      </a:lnTo>
                      <a:lnTo>
                        <a:pt x="161" y="53"/>
                      </a:lnTo>
                      <a:lnTo>
                        <a:pt x="166" y="54"/>
                      </a:lnTo>
                      <a:lnTo>
                        <a:pt x="125" y="129"/>
                      </a:lnTo>
                      <a:lnTo>
                        <a:pt x="0" y="78"/>
                      </a:lnTo>
                      <a:close/>
                    </a:path>
                  </a:pathLst>
                </a:custGeom>
                <a:blipFill dpi="0" rotWithShape="0">
                  <a:blip r:embed="rId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1" name="Freeform 25" descr="Athlète"/>
                <p:cNvSpPr>
                  <a:spLocks/>
                </p:cNvSpPr>
                <p:nvPr/>
              </p:nvSpPr>
              <p:spPr bwMode="auto">
                <a:xfrm>
                  <a:off x="2418" y="753"/>
                  <a:ext cx="26" cy="23"/>
                </a:xfrm>
                <a:custGeom>
                  <a:avLst/>
                  <a:gdLst/>
                  <a:ahLst/>
                  <a:cxnLst>
                    <a:cxn ang="0">
                      <a:pos x="0" y="75"/>
                    </a:cxn>
                    <a:cxn ang="0">
                      <a:pos x="41" y="0"/>
                    </a:cxn>
                    <a:cxn ang="0">
                      <a:pos x="124" y="44"/>
                    </a:cxn>
                    <a:cxn ang="0">
                      <a:pos x="132" y="49"/>
                    </a:cxn>
                    <a:cxn ang="0">
                      <a:pos x="77" y="116"/>
                    </a:cxn>
                    <a:cxn ang="0">
                      <a:pos x="0" y="75"/>
                    </a:cxn>
                  </a:cxnLst>
                  <a:rect l="0" t="0" r="r" b="b"/>
                  <a:pathLst>
                    <a:path w="132" h="116">
                      <a:moveTo>
                        <a:pt x="0" y="75"/>
                      </a:moveTo>
                      <a:lnTo>
                        <a:pt x="41" y="0"/>
                      </a:lnTo>
                      <a:lnTo>
                        <a:pt x="124" y="44"/>
                      </a:lnTo>
                      <a:lnTo>
                        <a:pt x="132" y="49"/>
                      </a:lnTo>
                      <a:lnTo>
                        <a:pt x="77" y="116"/>
                      </a:lnTo>
                      <a:lnTo>
                        <a:pt x="0" y="75"/>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2" name="Freeform 26" descr="Athlète"/>
                <p:cNvSpPr>
                  <a:spLocks/>
                </p:cNvSpPr>
                <p:nvPr/>
              </p:nvSpPr>
              <p:spPr bwMode="auto">
                <a:xfrm>
                  <a:off x="2433" y="763"/>
                  <a:ext cx="28" cy="25"/>
                </a:xfrm>
                <a:custGeom>
                  <a:avLst/>
                  <a:gdLst/>
                  <a:ahLst/>
                  <a:cxnLst>
                    <a:cxn ang="0">
                      <a:pos x="0" y="67"/>
                    </a:cxn>
                    <a:cxn ang="0">
                      <a:pos x="55" y="0"/>
                    </a:cxn>
                    <a:cxn ang="0">
                      <a:pos x="135" y="66"/>
                    </a:cxn>
                    <a:cxn ang="0">
                      <a:pos x="142" y="72"/>
                    </a:cxn>
                    <a:cxn ang="0">
                      <a:pos x="74" y="127"/>
                    </a:cxn>
                    <a:cxn ang="0">
                      <a:pos x="0" y="67"/>
                    </a:cxn>
                  </a:cxnLst>
                  <a:rect l="0" t="0" r="r" b="b"/>
                  <a:pathLst>
                    <a:path w="142" h="127">
                      <a:moveTo>
                        <a:pt x="0" y="67"/>
                      </a:moveTo>
                      <a:lnTo>
                        <a:pt x="55" y="0"/>
                      </a:lnTo>
                      <a:lnTo>
                        <a:pt x="135" y="66"/>
                      </a:lnTo>
                      <a:lnTo>
                        <a:pt x="142" y="72"/>
                      </a:lnTo>
                      <a:lnTo>
                        <a:pt x="74" y="127"/>
                      </a:lnTo>
                      <a:lnTo>
                        <a:pt x="0" y="67"/>
                      </a:lnTo>
                      <a:close/>
                    </a:path>
                  </a:pathLst>
                </a:custGeom>
                <a:blipFill dpi="0" rotWithShape="0">
                  <a:blip r:embed="rId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3" name="Freeform 27" descr="Athlète"/>
                <p:cNvSpPr>
                  <a:spLocks/>
                </p:cNvSpPr>
                <p:nvPr/>
              </p:nvSpPr>
              <p:spPr bwMode="auto">
                <a:xfrm>
                  <a:off x="2448" y="777"/>
                  <a:ext cx="26" cy="25"/>
                </a:xfrm>
                <a:custGeom>
                  <a:avLst/>
                  <a:gdLst/>
                  <a:ahLst/>
                  <a:cxnLst>
                    <a:cxn ang="0">
                      <a:pos x="0" y="55"/>
                    </a:cxn>
                    <a:cxn ang="0">
                      <a:pos x="68" y="0"/>
                    </a:cxn>
                    <a:cxn ang="0">
                      <a:pos x="127" y="73"/>
                    </a:cxn>
                    <a:cxn ang="0">
                      <a:pos x="130" y="77"/>
                    </a:cxn>
                    <a:cxn ang="0">
                      <a:pos x="55" y="122"/>
                    </a:cxn>
                    <a:cxn ang="0">
                      <a:pos x="0" y="55"/>
                    </a:cxn>
                  </a:cxnLst>
                  <a:rect l="0" t="0" r="r" b="b"/>
                  <a:pathLst>
                    <a:path w="130" h="122">
                      <a:moveTo>
                        <a:pt x="0" y="55"/>
                      </a:moveTo>
                      <a:lnTo>
                        <a:pt x="68" y="0"/>
                      </a:lnTo>
                      <a:lnTo>
                        <a:pt x="127" y="73"/>
                      </a:lnTo>
                      <a:lnTo>
                        <a:pt x="130" y="77"/>
                      </a:lnTo>
                      <a:lnTo>
                        <a:pt x="55" y="122"/>
                      </a:lnTo>
                      <a:lnTo>
                        <a:pt x="0" y="55"/>
                      </a:lnTo>
                      <a:close/>
                    </a:path>
                  </a:pathLst>
                </a:custGeom>
                <a:blipFill dpi="0" rotWithShape="0">
                  <a:blip r:embed="rId2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4" name="Freeform 28" descr="Athlète"/>
                <p:cNvSpPr>
                  <a:spLocks/>
                </p:cNvSpPr>
                <p:nvPr/>
              </p:nvSpPr>
              <p:spPr bwMode="auto">
                <a:xfrm>
                  <a:off x="2459" y="793"/>
                  <a:ext cx="29" cy="30"/>
                </a:xfrm>
                <a:custGeom>
                  <a:avLst/>
                  <a:gdLst/>
                  <a:ahLst/>
                  <a:cxnLst>
                    <a:cxn ang="0">
                      <a:pos x="0" y="45"/>
                    </a:cxn>
                    <a:cxn ang="0">
                      <a:pos x="75" y="0"/>
                    </a:cxn>
                    <a:cxn ang="0">
                      <a:pos x="144" y="113"/>
                    </a:cxn>
                    <a:cxn ang="0">
                      <a:pos x="148" y="119"/>
                    </a:cxn>
                    <a:cxn ang="0">
                      <a:pos x="66" y="153"/>
                    </a:cxn>
                    <a:cxn ang="0">
                      <a:pos x="0" y="45"/>
                    </a:cxn>
                  </a:cxnLst>
                  <a:rect l="0" t="0" r="r" b="b"/>
                  <a:pathLst>
                    <a:path w="148" h="153">
                      <a:moveTo>
                        <a:pt x="0" y="45"/>
                      </a:moveTo>
                      <a:lnTo>
                        <a:pt x="75" y="0"/>
                      </a:lnTo>
                      <a:lnTo>
                        <a:pt x="144" y="113"/>
                      </a:lnTo>
                      <a:lnTo>
                        <a:pt x="148" y="119"/>
                      </a:lnTo>
                      <a:lnTo>
                        <a:pt x="66" y="153"/>
                      </a:lnTo>
                      <a:lnTo>
                        <a:pt x="0" y="45"/>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5" name="Freeform 29" descr="Athlète"/>
                <p:cNvSpPr>
                  <a:spLocks/>
                </p:cNvSpPr>
                <p:nvPr/>
              </p:nvSpPr>
              <p:spPr bwMode="auto">
                <a:xfrm>
                  <a:off x="2472" y="817"/>
                  <a:ext cx="24" cy="22"/>
                </a:xfrm>
                <a:custGeom>
                  <a:avLst/>
                  <a:gdLst/>
                  <a:ahLst/>
                  <a:cxnLst>
                    <a:cxn ang="0">
                      <a:pos x="0" y="34"/>
                    </a:cxn>
                    <a:cxn ang="0">
                      <a:pos x="82" y="0"/>
                    </a:cxn>
                    <a:cxn ang="0">
                      <a:pos x="117" y="87"/>
                    </a:cxn>
                    <a:cxn ang="0">
                      <a:pos x="119" y="92"/>
                    </a:cxn>
                    <a:cxn ang="0">
                      <a:pos x="32" y="114"/>
                    </a:cxn>
                    <a:cxn ang="0">
                      <a:pos x="0" y="34"/>
                    </a:cxn>
                  </a:cxnLst>
                  <a:rect l="0" t="0" r="r" b="b"/>
                  <a:pathLst>
                    <a:path w="119" h="114">
                      <a:moveTo>
                        <a:pt x="0" y="34"/>
                      </a:moveTo>
                      <a:lnTo>
                        <a:pt x="82" y="0"/>
                      </a:lnTo>
                      <a:lnTo>
                        <a:pt x="117" y="87"/>
                      </a:lnTo>
                      <a:lnTo>
                        <a:pt x="119" y="92"/>
                      </a:lnTo>
                      <a:lnTo>
                        <a:pt x="32" y="114"/>
                      </a:lnTo>
                      <a:lnTo>
                        <a:pt x="0" y="34"/>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6" name="Freeform 30" descr="Athlète"/>
                <p:cNvSpPr>
                  <a:spLocks/>
                </p:cNvSpPr>
                <p:nvPr/>
              </p:nvSpPr>
              <p:spPr bwMode="auto">
                <a:xfrm>
                  <a:off x="2478" y="835"/>
                  <a:ext cx="23" cy="24"/>
                </a:xfrm>
                <a:custGeom>
                  <a:avLst/>
                  <a:gdLst/>
                  <a:ahLst/>
                  <a:cxnLst>
                    <a:cxn ang="0">
                      <a:pos x="0" y="22"/>
                    </a:cxn>
                    <a:cxn ang="0">
                      <a:pos x="87" y="0"/>
                    </a:cxn>
                    <a:cxn ang="0">
                      <a:pos x="112" y="103"/>
                    </a:cxn>
                    <a:cxn ang="0">
                      <a:pos x="112" y="109"/>
                    </a:cxn>
                    <a:cxn ang="0">
                      <a:pos x="24" y="119"/>
                    </a:cxn>
                    <a:cxn ang="0">
                      <a:pos x="0" y="22"/>
                    </a:cxn>
                  </a:cxnLst>
                  <a:rect l="0" t="0" r="r" b="b"/>
                  <a:pathLst>
                    <a:path w="112" h="119">
                      <a:moveTo>
                        <a:pt x="0" y="22"/>
                      </a:moveTo>
                      <a:lnTo>
                        <a:pt x="87" y="0"/>
                      </a:lnTo>
                      <a:lnTo>
                        <a:pt x="112" y="103"/>
                      </a:lnTo>
                      <a:lnTo>
                        <a:pt x="112" y="109"/>
                      </a:lnTo>
                      <a:lnTo>
                        <a:pt x="24" y="119"/>
                      </a:lnTo>
                      <a:lnTo>
                        <a:pt x="0" y="22"/>
                      </a:lnTo>
                      <a:close/>
                    </a:path>
                  </a:pathLst>
                </a:custGeom>
                <a:blipFill dpi="0" rotWithShape="0">
                  <a:blip r:embed="rId3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7" name="Freeform 31" descr="Athlète"/>
                <p:cNvSpPr>
                  <a:spLocks/>
                </p:cNvSpPr>
                <p:nvPr/>
              </p:nvSpPr>
              <p:spPr bwMode="auto">
                <a:xfrm>
                  <a:off x="2483" y="857"/>
                  <a:ext cx="21" cy="39"/>
                </a:xfrm>
                <a:custGeom>
                  <a:avLst/>
                  <a:gdLst/>
                  <a:ahLst/>
                  <a:cxnLst>
                    <a:cxn ang="0">
                      <a:pos x="0" y="10"/>
                    </a:cxn>
                    <a:cxn ang="0">
                      <a:pos x="88" y="0"/>
                    </a:cxn>
                    <a:cxn ang="0">
                      <a:pos x="102" y="155"/>
                    </a:cxn>
                    <a:cxn ang="0">
                      <a:pos x="78" y="197"/>
                    </a:cxn>
                    <a:cxn ang="0">
                      <a:pos x="11" y="134"/>
                    </a:cxn>
                    <a:cxn ang="0">
                      <a:pos x="0" y="10"/>
                    </a:cxn>
                  </a:cxnLst>
                  <a:rect l="0" t="0" r="r" b="b"/>
                  <a:pathLst>
                    <a:path w="102" h="197">
                      <a:moveTo>
                        <a:pt x="0" y="10"/>
                      </a:moveTo>
                      <a:lnTo>
                        <a:pt x="88" y="0"/>
                      </a:lnTo>
                      <a:lnTo>
                        <a:pt x="102" y="155"/>
                      </a:lnTo>
                      <a:lnTo>
                        <a:pt x="78" y="197"/>
                      </a:lnTo>
                      <a:lnTo>
                        <a:pt x="11" y="134"/>
                      </a:lnTo>
                      <a:lnTo>
                        <a:pt x="0" y="10"/>
                      </a:lnTo>
                      <a:close/>
                    </a:path>
                  </a:pathLst>
                </a:custGeom>
                <a:blipFill dpi="0" rotWithShape="0">
                  <a:blip r:embed="rId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8" name="Freeform 32" descr="Athlète"/>
                <p:cNvSpPr>
                  <a:spLocks/>
                </p:cNvSpPr>
                <p:nvPr/>
              </p:nvSpPr>
              <p:spPr bwMode="auto">
                <a:xfrm>
                  <a:off x="2442" y="884"/>
                  <a:ext cx="57" cy="33"/>
                </a:xfrm>
                <a:custGeom>
                  <a:avLst/>
                  <a:gdLst/>
                  <a:ahLst/>
                  <a:cxnLst>
                    <a:cxn ang="0">
                      <a:pos x="218" y="0"/>
                    </a:cxn>
                    <a:cxn ang="0">
                      <a:pos x="285" y="63"/>
                    </a:cxn>
                    <a:cxn ang="0">
                      <a:pos x="65" y="169"/>
                    </a:cxn>
                    <a:cxn ang="0">
                      <a:pos x="0" y="127"/>
                    </a:cxn>
                    <a:cxn ang="0">
                      <a:pos x="45" y="131"/>
                    </a:cxn>
                    <a:cxn ang="0">
                      <a:pos x="25" y="94"/>
                    </a:cxn>
                    <a:cxn ang="0">
                      <a:pos x="218" y="0"/>
                    </a:cxn>
                  </a:cxnLst>
                  <a:rect l="0" t="0" r="r" b="b"/>
                  <a:pathLst>
                    <a:path w="285" h="169">
                      <a:moveTo>
                        <a:pt x="218" y="0"/>
                      </a:moveTo>
                      <a:lnTo>
                        <a:pt x="285" y="63"/>
                      </a:lnTo>
                      <a:lnTo>
                        <a:pt x="65" y="169"/>
                      </a:lnTo>
                      <a:lnTo>
                        <a:pt x="0" y="127"/>
                      </a:lnTo>
                      <a:lnTo>
                        <a:pt x="45" y="131"/>
                      </a:lnTo>
                      <a:lnTo>
                        <a:pt x="25" y="94"/>
                      </a:lnTo>
                      <a:lnTo>
                        <a:pt x="218" y="0"/>
                      </a:lnTo>
                      <a:close/>
                    </a:path>
                  </a:pathLst>
                </a:custGeom>
                <a:blipFill dpi="0" rotWithShape="0">
                  <a:blip r:embed="rId3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9" name="Freeform 33" descr="Athlète"/>
                <p:cNvSpPr>
                  <a:spLocks/>
                </p:cNvSpPr>
                <p:nvPr/>
              </p:nvSpPr>
              <p:spPr bwMode="auto">
                <a:xfrm>
                  <a:off x="2442" y="883"/>
                  <a:ext cx="20" cy="27"/>
                </a:xfrm>
                <a:custGeom>
                  <a:avLst/>
                  <a:gdLst/>
                  <a:ahLst/>
                  <a:cxnLst>
                    <a:cxn ang="0">
                      <a:pos x="89" y="135"/>
                    </a:cxn>
                    <a:cxn ang="0">
                      <a:pos x="45" y="132"/>
                    </a:cxn>
                    <a:cxn ang="0">
                      <a:pos x="0" y="128"/>
                    </a:cxn>
                    <a:cxn ang="0">
                      <a:pos x="10" y="12"/>
                    </a:cxn>
                    <a:cxn ang="0">
                      <a:pos x="99" y="0"/>
                    </a:cxn>
                    <a:cxn ang="0">
                      <a:pos x="100" y="13"/>
                    </a:cxn>
                    <a:cxn ang="0">
                      <a:pos x="89" y="135"/>
                    </a:cxn>
                  </a:cxnLst>
                  <a:rect l="0" t="0" r="r" b="b"/>
                  <a:pathLst>
                    <a:path w="100" h="135">
                      <a:moveTo>
                        <a:pt x="89" y="135"/>
                      </a:moveTo>
                      <a:lnTo>
                        <a:pt x="45" y="132"/>
                      </a:lnTo>
                      <a:lnTo>
                        <a:pt x="0" y="128"/>
                      </a:lnTo>
                      <a:lnTo>
                        <a:pt x="10" y="12"/>
                      </a:lnTo>
                      <a:lnTo>
                        <a:pt x="99" y="0"/>
                      </a:lnTo>
                      <a:lnTo>
                        <a:pt x="100" y="13"/>
                      </a:lnTo>
                      <a:lnTo>
                        <a:pt x="89" y="135"/>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0" name="Freeform 34" descr="Athlète"/>
                <p:cNvSpPr>
                  <a:spLocks/>
                </p:cNvSpPr>
                <p:nvPr/>
              </p:nvSpPr>
              <p:spPr bwMode="auto">
                <a:xfrm>
                  <a:off x="2438" y="855"/>
                  <a:ext cx="24" cy="31"/>
                </a:xfrm>
                <a:custGeom>
                  <a:avLst/>
                  <a:gdLst/>
                  <a:ahLst/>
                  <a:cxnLst>
                    <a:cxn ang="0">
                      <a:pos x="118" y="140"/>
                    </a:cxn>
                    <a:cxn ang="0">
                      <a:pos x="29" y="152"/>
                    </a:cxn>
                    <a:cxn ang="0">
                      <a:pos x="0" y="25"/>
                    </a:cxn>
                    <a:cxn ang="0">
                      <a:pos x="84" y="0"/>
                    </a:cxn>
                    <a:cxn ang="0">
                      <a:pos x="87" y="5"/>
                    </a:cxn>
                    <a:cxn ang="0">
                      <a:pos x="118" y="140"/>
                    </a:cxn>
                  </a:cxnLst>
                  <a:rect l="0" t="0" r="r" b="b"/>
                  <a:pathLst>
                    <a:path w="118" h="152">
                      <a:moveTo>
                        <a:pt x="118" y="140"/>
                      </a:moveTo>
                      <a:lnTo>
                        <a:pt x="29" y="152"/>
                      </a:lnTo>
                      <a:lnTo>
                        <a:pt x="0" y="25"/>
                      </a:lnTo>
                      <a:lnTo>
                        <a:pt x="84" y="0"/>
                      </a:lnTo>
                      <a:lnTo>
                        <a:pt x="87" y="5"/>
                      </a:lnTo>
                      <a:lnTo>
                        <a:pt x="118" y="140"/>
                      </a:lnTo>
                      <a:close/>
                    </a:path>
                  </a:pathLst>
                </a:custGeom>
                <a:blipFill dpi="0" rotWithShape="0">
                  <a:blip r:embed="rId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1" name="Freeform 35" descr="Athlète"/>
                <p:cNvSpPr>
                  <a:spLocks/>
                </p:cNvSpPr>
                <p:nvPr/>
              </p:nvSpPr>
              <p:spPr bwMode="auto">
                <a:xfrm>
                  <a:off x="2430" y="829"/>
                  <a:ext cx="25" cy="31"/>
                </a:xfrm>
                <a:custGeom>
                  <a:avLst/>
                  <a:gdLst/>
                  <a:ahLst/>
                  <a:cxnLst>
                    <a:cxn ang="0">
                      <a:pos x="126" y="130"/>
                    </a:cxn>
                    <a:cxn ang="0">
                      <a:pos x="42" y="155"/>
                    </a:cxn>
                    <a:cxn ang="0">
                      <a:pos x="0" y="44"/>
                    </a:cxn>
                    <a:cxn ang="0">
                      <a:pos x="76" y="0"/>
                    </a:cxn>
                    <a:cxn ang="0">
                      <a:pos x="81" y="10"/>
                    </a:cxn>
                    <a:cxn ang="0">
                      <a:pos x="126" y="130"/>
                    </a:cxn>
                  </a:cxnLst>
                  <a:rect l="0" t="0" r="r" b="b"/>
                  <a:pathLst>
                    <a:path w="126" h="155">
                      <a:moveTo>
                        <a:pt x="126" y="130"/>
                      </a:moveTo>
                      <a:lnTo>
                        <a:pt x="42" y="155"/>
                      </a:lnTo>
                      <a:lnTo>
                        <a:pt x="0" y="44"/>
                      </a:lnTo>
                      <a:lnTo>
                        <a:pt x="76" y="0"/>
                      </a:lnTo>
                      <a:lnTo>
                        <a:pt x="81" y="10"/>
                      </a:lnTo>
                      <a:lnTo>
                        <a:pt x="126" y="130"/>
                      </a:lnTo>
                      <a:close/>
                    </a:path>
                  </a:pathLst>
                </a:custGeom>
                <a:blipFill dpi="0" rotWithShape="0">
                  <a:blip r:embed="rId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2" name="Freeform 36" descr="Athlète"/>
                <p:cNvSpPr>
                  <a:spLocks/>
                </p:cNvSpPr>
                <p:nvPr/>
              </p:nvSpPr>
              <p:spPr bwMode="auto">
                <a:xfrm>
                  <a:off x="2416" y="808"/>
                  <a:ext cx="29" cy="30"/>
                </a:xfrm>
                <a:custGeom>
                  <a:avLst/>
                  <a:gdLst/>
                  <a:ahLst/>
                  <a:cxnLst>
                    <a:cxn ang="0">
                      <a:pos x="144" y="106"/>
                    </a:cxn>
                    <a:cxn ang="0">
                      <a:pos x="68" y="150"/>
                    </a:cxn>
                    <a:cxn ang="0">
                      <a:pos x="0" y="59"/>
                    </a:cxn>
                    <a:cxn ang="0">
                      <a:pos x="65" y="0"/>
                    </a:cxn>
                    <a:cxn ang="0">
                      <a:pos x="71" y="7"/>
                    </a:cxn>
                    <a:cxn ang="0">
                      <a:pos x="144" y="106"/>
                    </a:cxn>
                  </a:cxnLst>
                  <a:rect l="0" t="0" r="r" b="b"/>
                  <a:pathLst>
                    <a:path w="144" h="150">
                      <a:moveTo>
                        <a:pt x="144" y="106"/>
                      </a:moveTo>
                      <a:lnTo>
                        <a:pt x="68" y="150"/>
                      </a:lnTo>
                      <a:lnTo>
                        <a:pt x="0" y="59"/>
                      </a:lnTo>
                      <a:lnTo>
                        <a:pt x="65" y="0"/>
                      </a:lnTo>
                      <a:lnTo>
                        <a:pt x="71" y="7"/>
                      </a:lnTo>
                      <a:lnTo>
                        <a:pt x="144" y="106"/>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3" name="Freeform 37" descr="Athlète"/>
                <p:cNvSpPr>
                  <a:spLocks/>
                </p:cNvSpPr>
                <p:nvPr/>
              </p:nvSpPr>
              <p:spPr bwMode="auto">
                <a:xfrm>
                  <a:off x="2399" y="791"/>
                  <a:ext cx="30" cy="29"/>
                </a:xfrm>
                <a:custGeom>
                  <a:avLst/>
                  <a:gdLst/>
                  <a:ahLst/>
                  <a:cxnLst>
                    <a:cxn ang="0">
                      <a:pos x="149" y="85"/>
                    </a:cxn>
                    <a:cxn ang="0">
                      <a:pos x="84" y="144"/>
                    </a:cxn>
                    <a:cxn ang="0">
                      <a:pos x="0" y="70"/>
                    </a:cxn>
                    <a:cxn ang="0">
                      <a:pos x="51" y="0"/>
                    </a:cxn>
                    <a:cxn ang="0">
                      <a:pos x="57" y="5"/>
                    </a:cxn>
                    <a:cxn ang="0">
                      <a:pos x="149" y="85"/>
                    </a:cxn>
                  </a:cxnLst>
                  <a:rect l="0" t="0" r="r" b="b"/>
                  <a:pathLst>
                    <a:path w="149" h="144">
                      <a:moveTo>
                        <a:pt x="149" y="85"/>
                      </a:moveTo>
                      <a:lnTo>
                        <a:pt x="84" y="144"/>
                      </a:lnTo>
                      <a:lnTo>
                        <a:pt x="0" y="70"/>
                      </a:lnTo>
                      <a:lnTo>
                        <a:pt x="51" y="0"/>
                      </a:lnTo>
                      <a:lnTo>
                        <a:pt x="57" y="5"/>
                      </a:lnTo>
                      <a:lnTo>
                        <a:pt x="149" y="85"/>
                      </a:lnTo>
                      <a:close/>
                    </a:path>
                  </a:pathLst>
                </a:custGeom>
                <a:blipFill dpi="0" rotWithShape="0">
                  <a:blip r:embed="rId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4" name="Freeform 38" descr="Athlète"/>
                <p:cNvSpPr>
                  <a:spLocks/>
                </p:cNvSpPr>
                <p:nvPr/>
              </p:nvSpPr>
              <p:spPr bwMode="auto">
                <a:xfrm>
                  <a:off x="2380" y="779"/>
                  <a:ext cx="29" cy="26"/>
                </a:xfrm>
                <a:custGeom>
                  <a:avLst/>
                  <a:gdLst/>
                  <a:ahLst/>
                  <a:cxnLst>
                    <a:cxn ang="0">
                      <a:pos x="146" y="62"/>
                    </a:cxn>
                    <a:cxn ang="0">
                      <a:pos x="95" y="132"/>
                    </a:cxn>
                    <a:cxn ang="0">
                      <a:pos x="0" y="76"/>
                    </a:cxn>
                    <a:cxn ang="0">
                      <a:pos x="38" y="0"/>
                    </a:cxn>
                    <a:cxn ang="0">
                      <a:pos x="44" y="3"/>
                    </a:cxn>
                    <a:cxn ang="0">
                      <a:pos x="146" y="62"/>
                    </a:cxn>
                  </a:cxnLst>
                  <a:rect l="0" t="0" r="r" b="b"/>
                  <a:pathLst>
                    <a:path w="146" h="132">
                      <a:moveTo>
                        <a:pt x="146" y="62"/>
                      </a:moveTo>
                      <a:lnTo>
                        <a:pt x="95" y="132"/>
                      </a:lnTo>
                      <a:lnTo>
                        <a:pt x="0" y="76"/>
                      </a:lnTo>
                      <a:lnTo>
                        <a:pt x="38" y="0"/>
                      </a:lnTo>
                      <a:lnTo>
                        <a:pt x="44" y="3"/>
                      </a:lnTo>
                      <a:lnTo>
                        <a:pt x="146" y="62"/>
                      </a:lnTo>
                      <a:close/>
                    </a:path>
                  </a:pathLst>
                </a:custGeom>
                <a:blipFill dpi="0" rotWithShape="0">
                  <a:blip r:embed="rId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5" name="Freeform 39" descr="Athlète"/>
                <p:cNvSpPr>
                  <a:spLocks/>
                </p:cNvSpPr>
                <p:nvPr/>
              </p:nvSpPr>
              <p:spPr bwMode="auto">
                <a:xfrm>
                  <a:off x="2360" y="770"/>
                  <a:ext cx="28" cy="24"/>
                </a:xfrm>
                <a:custGeom>
                  <a:avLst/>
                  <a:gdLst/>
                  <a:ahLst/>
                  <a:cxnLst>
                    <a:cxn ang="0">
                      <a:pos x="140" y="46"/>
                    </a:cxn>
                    <a:cxn ang="0">
                      <a:pos x="102" y="122"/>
                    </a:cxn>
                    <a:cxn ang="0">
                      <a:pos x="0" y="82"/>
                    </a:cxn>
                    <a:cxn ang="0">
                      <a:pos x="25" y="0"/>
                    </a:cxn>
                    <a:cxn ang="0">
                      <a:pos x="31" y="2"/>
                    </a:cxn>
                    <a:cxn ang="0">
                      <a:pos x="140" y="46"/>
                    </a:cxn>
                  </a:cxnLst>
                  <a:rect l="0" t="0" r="r" b="b"/>
                  <a:pathLst>
                    <a:path w="140" h="122">
                      <a:moveTo>
                        <a:pt x="140" y="46"/>
                      </a:moveTo>
                      <a:lnTo>
                        <a:pt x="102" y="122"/>
                      </a:lnTo>
                      <a:lnTo>
                        <a:pt x="0" y="82"/>
                      </a:lnTo>
                      <a:lnTo>
                        <a:pt x="25" y="0"/>
                      </a:lnTo>
                      <a:lnTo>
                        <a:pt x="31" y="2"/>
                      </a:lnTo>
                      <a:lnTo>
                        <a:pt x="140" y="46"/>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6" name="Freeform 40" descr="Athlète"/>
                <p:cNvSpPr>
                  <a:spLocks/>
                </p:cNvSpPr>
                <p:nvPr/>
              </p:nvSpPr>
              <p:spPr bwMode="auto">
                <a:xfrm>
                  <a:off x="2338" y="764"/>
                  <a:ext cx="27" cy="22"/>
                </a:xfrm>
                <a:custGeom>
                  <a:avLst/>
                  <a:gdLst/>
                  <a:ahLst/>
                  <a:cxnLst>
                    <a:cxn ang="0">
                      <a:pos x="135" y="26"/>
                    </a:cxn>
                    <a:cxn ang="0">
                      <a:pos x="110" y="108"/>
                    </a:cxn>
                    <a:cxn ang="0">
                      <a:pos x="0" y="82"/>
                    </a:cxn>
                    <a:cxn ang="0">
                      <a:pos x="17" y="0"/>
                    </a:cxn>
                    <a:cxn ang="0">
                      <a:pos x="20" y="0"/>
                    </a:cxn>
                    <a:cxn ang="0">
                      <a:pos x="135" y="26"/>
                    </a:cxn>
                  </a:cxnLst>
                  <a:rect l="0" t="0" r="r" b="b"/>
                  <a:pathLst>
                    <a:path w="135" h="108">
                      <a:moveTo>
                        <a:pt x="135" y="26"/>
                      </a:moveTo>
                      <a:lnTo>
                        <a:pt x="110" y="108"/>
                      </a:lnTo>
                      <a:lnTo>
                        <a:pt x="0" y="82"/>
                      </a:lnTo>
                      <a:lnTo>
                        <a:pt x="17" y="0"/>
                      </a:lnTo>
                      <a:lnTo>
                        <a:pt x="20" y="0"/>
                      </a:lnTo>
                      <a:lnTo>
                        <a:pt x="135" y="26"/>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7" name="Freeform 41" descr="Athlète"/>
                <p:cNvSpPr>
                  <a:spLocks/>
                </p:cNvSpPr>
                <p:nvPr/>
              </p:nvSpPr>
              <p:spPr bwMode="auto">
                <a:xfrm>
                  <a:off x="2315" y="760"/>
                  <a:ext cx="26" cy="21"/>
                </a:xfrm>
                <a:custGeom>
                  <a:avLst/>
                  <a:gdLst/>
                  <a:ahLst/>
                  <a:cxnLst>
                    <a:cxn ang="0">
                      <a:pos x="131" y="20"/>
                    </a:cxn>
                    <a:cxn ang="0">
                      <a:pos x="114" y="102"/>
                    </a:cxn>
                    <a:cxn ang="0">
                      <a:pos x="2" y="84"/>
                    </a:cxn>
                    <a:cxn ang="0">
                      <a:pos x="0" y="0"/>
                    </a:cxn>
                    <a:cxn ang="0">
                      <a:pos x="12" y="0"/>
                    </a:cxn>
                    <a:cxn ang="0">
                      <a:pos x="131" y="20"/>
                    </a:cxn>
                  </a:cxnLst>
                  <a:rect l="0" t="0" r="r" b="b"/>
                  <a:pathLst>
                    <a:path w="131" h="102">
                      <a:moveTo>
                        <a:pt x="131" y="20"/>
                      </a:moveTo>
                      <a:lnTo>
                        <a:pt x="114" y="102"/>
                      </a:lnTo>
                      <a:lnTo>
                        <a:pt x="2" y="84"/>
                      </a:lnTo>
                      <a:lnTo>
                        <a:pt x="0" y="0"/>
                      </a:lnTo>
                      <a:lnTo>
                        <a:pt x="12" y="0"/>
                      </a:lnTo>
                      <a:lnTo>
                        <a:pt x="131" y="20"/>
                      </a:lnTo>
                      <a:close/>
                    </a:path>
                  </a:pathLst>
                </a:custGeom>
                <a:blipFill dpi="0" rotWithShape="0">
                  <a:blip r:embed="rId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8" name="Freeform 42" descr="Athlète"/>
                <p:cNvSpPr>
                  <a:spLocks/>
                </p:cNvSpPr>
                <p:nvPr/>
              </p:nvSpPr>
              <p:spPr bwMode="auto">
                <a:xfrm>
                  <a:off x="2292" y="760"/>
                  <a:ext cx="23" cy="19"/>
                </a:xfrm>
                <a:custGeom>
                  <a:avLst/>
                  <a:gdLst/>
                  <a:ahLst/>
                  <a:cxnLst>
                    <a:cxn ang="0">
                      <a:pos x="115" y="0"/>
                    </a:cxn>
                    <a:cxn ang="0">
                      <a:pos x="117" y="84"/>
                    </a:cxn>
                    <a:cxn ang="0">
                      <a:pos x="24" y="93"/>
                    </a:cxn>
                    <a:cxn ang="0">
                      <a:pos x="0" y="11"/>
                    </a:cxn>
                    <a:cxn ang="0">
                      <a:pos x="10" y="9"/>
                    </a:cxn>
                    <a:cxn ang="0">
                      <a:pos x="115" y="0"/>
                    </a:cxn>
                  </a:cxnLst>
                  <a:rect l="0" t="0" r="r" b="b"/>
                  <a:pathLst>
                    <a:path w="117" h="93">
                      <a:moveTo>
                        <a:pt x="115" y="0"/>
                      </a:moveTo>
                      <a:lnTo>
                        <a:pt x="117" y="84"/>
                      </a:lnTo>
                      <a:lnTo>
                        <a:pt x="24" y="93"/>
                      </a:lnTo>
                      <a:lnTo>
                        <a:pt x="0" y="11"/>
                      </a:lnTo>
                      <a:lnTo>
                        <a:pt x="10" y="9"/>
                      </a:lnTo>
                      <a:lnTo>
                        <a:pt x="115" y="0"/>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9" name="Freeform 43" descr="Athlète"/>
                <p:cNvSpPr>
                  <a:spLocks/>
                </p:cNvSpPr>
                <p:nvPr/>
              </p:nvSpPr>
              <p:spPr bwMode="auto">
                <a:xfrm>
                  <a:off x="2268" y="763"/>
                  <a:ext cx="29" cy="23"/>
                </a:xfrm>
                <a:custGeom>
                  <a:avLst/>
                  <a:gdLst/>
                  <a:ahLst/>
                  <a:cxnLst>
                    <a:cxn ang="0">
                      <a:pos x="119" y="0"/>
                    </a:cxn>
                    <a:cxn ang="0">
                      <a:pos x="143" y="82"/>
                    </a:cxn>
                    <a:cxn ang="0">
                      <a:pos x="40" y="116"/>
                    </a:cxn>
                    <a:cxn ang="0">
                      <a:pos x="0" y="39"/>
                    </a:cxn>
                    <a:cxn ang="0">
                      <a:pos x="8" y="36"/>
                    </a:cxn>
                    <a:cxn ang="0">
                      <a:pos x="119" y="0"/>
                    </a:cxn>
                  </a:cxnLst>
                  <a:rect l="0" t="0" r="r" b="b"/>
                  <a:pathLst>
                    <a:path w="143" h="116">
                      <a:moveTo>
                        <a:pt x="119" y="0"/>
                      </a:moveTo>
                      <a:lnTo>
                        <a:pt x="143" y="82"/>
                      </a:lnTo>
                      <a:lnTo>
                        <a:pt x="40" y="116"/>
                      </a:lnTo>
                      <a:lnTo>
                        <a:pt x="0" y="39"/>
                      </a:lnTo>
                      <a:lnTo>
                        <a:pt x="8" y="36"/>
                      </a:lnTo>
                      <a:lnTo>
                        <a:pt x="119" y="0"/>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0" name="Freeform 44" descr="Athlète"/>
                <p:cNvSpPr>
                  <a:spLocks/>
                </p:cNvSpPr>
                <p:nvPr/>
              </p:nvSpPr>
              <p:spPr bwMode="auto">
                <a:xfrm>
                  <a:off x="2248" y="770"/>
                  <a:ext cx="28" cy="25"/>
                </a:xfrm>
                <a:custGeom>
                  <a:avLst/>
                  <a:gdLst/>
                  <a:ahLst/>
                  <a:cxnLst>
                    <a:cxn ang="0">
                      <a:pos x="101" y="0"/>
                    </a:cxn>
                    <a:cxn ang="0">
                      <a:pos x="141" y="77"/>
                    </a:cxn>
                    <a:cxn ang="0">
                      <a:pos x="54" y="122"/>
                    </a:cxn>
                    <a:cxn ang="0">
                      <a:pos x="0" y="55"/>
                    </a:cxn>
                    <a:cxn ang="0">
                      <a:pos x="7" y="50"/>
                    </a:cxn>
                    <a:cxn ang="0">
                      <a:pos x="101" y="0"/>
                    </a:cxn>
                  </a:cxnLst>
                  <a:rect l="0" t="0" r="r" b="b"/>
                  <a:pathLst>
                    <a:path w="141" h="122">
                      <a:moveTo>
                        <a:pt x="101" y="0"/>
                      </a:moveTo>
                      <a:lnTo>
                        <a:pt x="141" y="77"/>
                      </a:lnTo>
                      <a:lnTo>
                        <a:pt x="54" y="122"/>
                      </a:lnTo>
                      <a:lnTo>
                        <a:pt x="0" y="55"/>
                      </a:lnTo>
                      <a:lnTo>
                        <a:pt x="7" y="50"/>
                      </a:lnTo>
                      <a:lnTo>
                        <a:pt x="101" y="0"/>
                      </a:lnTo>
                      <a:close/>
                    </a:path>
                  </a:pathLst>
                </a:custGeom>
                <a:blipFill dpi="0" rotWithShape="0">
                  <a:blip r:embed="rId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1" name="Freeform 45" descr="Athlète"/>
                <p:cNvSpPr>
                  <a:spLocks/>
                </p:cNvSpPr>
                <p:nvPr/>
              </p:nvSpPr>
              <p:spPr bwMode="auto">
                <a:xfrm>
                  <a:off x="2229" y="781"/>
                  <a:ext cx="30" cy="27"/>
                </a:xfrm>
                <a:custGeom>
                  <a:avLst/>
                  <a:gdLst/>
                  <a:ahLst/>
                  <a:cxnLst>
                    <a:cxn ang="0">
                      <a:pos x="97" y="0"/>
                    </a:cxn>
                    <a:cxn ang="0">
                      <a:pos x="151" y="67"/>
                    </a:cxn>
                    <a:cxn ang="0">
                      <a:pos x="67" y="135"/>
                    </a:cxn>
                    <a:cxn ang="0">
                      <a:pos x="0" y="79"/>
                    </a:cxn>
                    <a:cxn ang="0">
                      <a:pos x="6" y="73"/>
                    </a:cxn>
                    <a:cxn ang="0">
                      <a:pos x="97" y="0"/>
                    </a:cxn>
                  </a:cxnLst>
                  <a:rect l="0" t="0" r="r" b="b"/>
                  <a:pathLst>
                    <a:path w="151" h="135">
                      <a:moveTo>
                        <a:pt x="97" y="0"/>
                      </a:moveTo>
                      <a:lnTo>
                        <a:pt x="151" y="67"/>
                      </a:lnTo>
                      <a:lnTo>
                        <a:pt x="67" y="135"/>
                      </a:lnTo>
                      <a:lnTo>
                        <a:pt x="0" y="79"/>
                      </a:lnTo>
                      <a:lnTo>
                        <a:pt x="6" y="73"/>
                      </a:lnTo>
                      <a:lnTo>
                        <a:pt x="97" y="0"/>
                      </a:lnTo>
                      <a:close/>
                    </a:path>
                  </a:pathLst>
                </a:custGeom>
                <a:blipFill dpi="0" rotWithShape="0">
                  <a:blip r:embed="rId3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2" name="Freeform 46" descr="Athlète"/>
                <p:cNvSpPr>
                  <a:spLocks/>
                </p:cNvSpPr>
                <p:nvPr/>
              </p:nvSpPr>
              <p:spPr bwMode="auto">
                <a:xfrm>
                  <a:off x="2212" y="797"/>
                  <a:ext cx="30" cy="30"/>
                </a:xfrm>
                <a:custGeom>
                  <a:avLst/>
                  <a:gdLst/>
                  <a:ahLst/>
                  <a:cxnLst>
                    <a:cxn ang="0">
                      <a:pos x="81" y="0"/>
                    </a:cxn>
                    <a:cxn ang="0">
                      <a:pos x="148" y="56"/>
                    </a:cxn>
                    <a:cxn ang="0">
                      <a:pos x="71" y="148"/>
                    </a:cxn>
                    <a:cxn ang="0">
                      <a:pos x="0" y="97"/>
                    </a:cxn>
                    <a:cxn ang="0">
                      <a:pos x="1" y="96"/>
                    </a:cxn>
                    <a:cxn ang="0">
                      <a:pos x="81" y="0"/>
                    </a:cxn>
                  </a:cxnLst>
                  <a:rect l="0" t="0" r="r" b="b"/>
                  <a:pathLst>
                    <a:path w="148" h="148">
                      <a:moveTo>
                        <a:pt x="81" y="0"/>
                      </a:moveTo>
                      <a:lnTo>
                        <a:pt x="148" y="56"/>
                      </a:lnTo>
                      <a:lnTo>
                        <a:pt x="71" y="148"/>
                      </a:lnTo>
                      <a:lnTo>
                        <a:pt x="0" y="97"/>
                      </a:lnTo>
                      <a:lnTo>
                        <a:pt x="1" y="96"/>
                      </a:lnTo>
                      <a:lnTo>
                        <a:pt x="81" y="0"/>
                      </a:lnTo>
                      <a:close/>
                    </a:path>
                  </a:pathLst>
                </a:custGeom>
                <a:blipFill dpi="0" rotWithShape="0">
                  <a:blip r:embed="rId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3" name="Freeform 47" descr="Athlète"/>
                <p:cNvSpPr>
                  <a:spLocks/>
                </p:cNvSpPr>
                <p:nvPr/>
              </p:nvSpPr>
              <p:spPr bwMode="auto">
                <a:xfrm>
                  <a:off x="2199" y="817"/>
                  <a:ext cx="28" cy="26"/>
                </a:xfrm>
                <a:custGeom>
                  <a:avLst/>
                  <a:gdLst/>
                  <a:ahLst/>
                  <a:cxnLst>
                    <a:cxn ang="0">
                      <a:pos x="67" y="0"/>
                    </a:cxn>
                    <a:cxn ang="0">
                      <a:pos x="138" y="51"/>
                    </a:cxn>
                    <a:cxn ang="0">
                      <a:pos x="78" y="131"/>
                    </a:cxn>
                    <a:cxn ang="0">
                      <a:pos x="0" y="89"/>
                    </a:cxn>
                    <a:cxn ang="0">
                      <a:pos x="3" y="84"/>
                    </a:cxn>
                    <a:cxn ang="0">
                      <a:pos x="67" y="0"/>
                    </a:cxn>
                  </a:cxnLst>
                  <a:rect l="0" t="0" r="r" b="b"/>
                  <a:pathLst>
                    <a:path w="138" h="131">
                      <a:moveTo>
                        <a:pt x="67" y="0"/>
                      </a:moveTo>
                      <a:lnTo>
                        <a:pt x="138" y="51"/>
                      </a:lnTo>
                      <a:lnTo>
                        <a:pt x="78" y="131"/>
                      </a:lnTo>
                      <a:lnTo>
                        <a:pt x="0" y="89"/>
                      </a:lnTo>
                      <a:lnTo>
                        <a:pt x="3" y="84"/>
                      </a:lnTo>
                      <a:lnTo>
                        <a:pt x="67" y="0"/>
                      </a:lnTo>
                      <a:close/>
                    </a:path>
                  </a:pathLst>
                </a:custGeom>
                <a:blipFill dpi="0" rotWithShape="0">
                  <a:blip r:embed="rId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4" name="Freeform 48" descr="Athlète"/>
                <p:cNvSpPr>
                  <a:spLocks/>
                </p:cNvSpPr>
                <p:nvPr/>
              </p:nvSpPr>
              <p:spPr bwMode="auto">
                <a:xfrm>
                  <a:off x="2187" y="834"/>
                  <a:ext cx="28" cy="30"/>
                </a:xfrm>
                <a:custGeom>
                  <a:avLst/>
                  <a:gdLst/>
                  <a:ahLst/>
                  <a:cxnLst>
                    <a:cxn ang="0">
                      <a:pos x="62" y="0"/>
                    </a:cxn>
                    <a:cxn ang="0">
                      <a:pos x="140" y="42"/>
                    </a:cxn>
                    <a:cxn ang="0">
                      <a:pos x="84" y="148"/>
                    </a:cxn>
                    <a:cxn ang="0">
                      <a:pos x="0" y="118"/>
                    </a:cxn>
                    <a:cxn ang="0">
                      <a:pos x="2" y="113"/>
                    </a:cxn>
                    <a:cxn ang="0">
                      <a:pos x="62" y="0"/>
                    </a:cxn>
                  </a:cxnLst>
                  <a:rect l="0" t="0" r="r" b="b"/>
                  <a:pathLst>
                    <a:path w="140" h="148">
                      <a:moveTo>
                        <a:pt x="62" y="0"/>
                      </a:moveTo>
                      <a:lnTo>
                        <a:pt x="140" y="42"/>
                      </a:lnTo>
                      <a:lnTo>
                        <a:pt x="84" y="148"/>
                      </a:lnTo>
                      <a:lnTo>
                        <a:pt x="0" y="118"/>
                      </a:lnTo>
                      <a:lnTo>
                        <a:pt x="2" y="113"/>
                      </a:lnTo>
                      <a:lnTo>
                        <a:pt x="62" y="0"/>
                      </a:lnTo>
                      <a:close/>
                    </a:path>
                  </a:pathLst>
                </a:custGeom>
                <a:blipFill dpi="0" rotWithShape="0">
                  <a:blip r:embed="rId4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5" name="Freeform 49" descr="Athlète"/>
                <p:cNvSpPr>
                  <a:spLocks/>
                </p:cNvSpPr>
                <p:nvPr/>
              </p:nvSpPr>
              <p:spPr bwMode="auto">
                <a:xfrm>
                  <a:off x="2177" y="858"/>
                  <a:ext cx="26" cy="30"/>
                </a:xfrm>
                <a:custGeom>
                  <a:avLst/>
                  <a:gdLst/>
                  <a:ahLst/>
                  <a:cxnLst>
                    <a:cxn ang="0">
                      <a:pos x="47" y="0"/>
                    </a:cxn>
                    <a:cxn ang="0">
                      <a:pos x="131" y="30"/>
                    </a:cxn>
                    <a:cxn ang="0">
                      <a:pos x="87" y="148"/>
                    </a:cxn>
                    <a:cxn ang="0">
                      <a:pos x="0" y="128"/>
                    </a:cxn>
                    <a:cxn ang="0">
                      <a:pos x="2" y="123"/>
                    </a:cxn>
                    <a:cxn ang="0">
                      <a:pos x="47" y="0"/>
                    </a:cxn>
                  </a:cxnLst>
                  <a:rect l="0" t="0" r="r" b="b"/>
                  <a:pathLst>
                    <a:path w="131" h="148">
                      <a:moveTo>
                        <a:pt x="47" y="0"/>
                      </a:moveTo>
                      <a:lnTo>
                        <a:pt x="131" y="30"/>
                      </a:lnTo>
                      <a:lnTo>
                        <a:pt x="87" y="148"/>
                      </a:lnTo>
                      <a:lnTo>
                        <a:pt x="0" y="128"/>
                      </a:lnTo>
                      <a:lnTo>
                        <a:pt x="2" y="123"/>
                      </a:lnTo>
                      <a:lnTo>
                        <a:pt x="47" y="0"/>
                      </a:lnTo>
                      <a:close/>
                    </a:path>
                  </a:pathLst>
                </a:custGeom>
                <a:blipFill dpi="0" rotWithShape="0">
                  <a:blip r:embed="rId4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6" name="Freeform 50" descr="Athlète"/>
                <p:cNvSpPr>
                  <a:spLocks/>
                </p:cNvSpPr>
                <p:nvPr/>
              </p:nvSpPr>
              <p:spPr bwMode="auto">
                <a:xfrm>
                  <a:off x="2172" y="884"/>
                  <a:ext cx="23" cy="27"/>
                </a:xfrm>
                <a:custGeom>
                  <a:avLst/>
                  <a:gdLst/>
                  <a:ahLst/>
                  <a:cxnLst>
                    <a:cxn ang="0">
                      <a:pos x="28" y="0"/>
                    </a:cxn>
                    <a:cxn ang="0">
                      <a:pos x="115" y="20"/>
                    </a:cxn>
                    <a:cxn ang="0">
                      <a:pos x="88" y="138"/>
                    </a:cxn>
                    <a:cxn ang="0">
                      <a:pos x="0" y="125"/>
                    </a:cxn>
                    <a:cxn ang="0">
                      <a:pos x="0" y="122"/>
                    </a:cxn>
                    <a:cxn ang="0">
                      <a:pos x="28" y="0"/>
                    </a:cxn>
                  </a:cxnLst>
                  <a:rect l="0" t="0" r="r" b="b"/>
                  <a:pathLst>
                    <a:path w="115" h="138">
                      <a:moveTo>
                        <a:pt x="28" y="0"/>
                      </a:moveTo>
                      <a:lnTo>
                        <a:pt x="115" y="20"/>
                      </a:lnTo>
                      <a:lnTo>
                        <a:pt x="88" y="138"/>
                      </a:lnTo>
                      <a:lnTo>
                        <a:pt x="0" y="125"/>
                      </a:lnTo>
                      <a:lnTo>
                        <a:pt x="0" y="122"/>
                      </a:lnTo>
                      <a:lnTo>
                        <a:pt x="28" y="0"/>
                      </a:lnTo>
                      <a:close/>
                    </a:path>
                  </a:pathLst>
                </a:custGeom>
                <a:blipFill dpi="0" rotWithShape="0">
                  <a:blip r:embed="rId4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7" name="Freeform 51" descr="Athlète"/>
                <p:cNvSpPr>
                  <a:spLocks/>
                </p:cNvSpPr>
                <p:nvPr/>
              </p:nvSpPr>
              <p:spPr bwMode="auto">
                <a:xfrm>
                  <a:off x="2168" y="909"/>
                  <a:ext cx="21" cy="27"/>
                </a:xfrm>
                <a:custGeom>
                  <a:avLst/>
                  <a:gdLst/>
                  <a:ahLst/>
                  <a:cxnLst>
                    <a:cxn ang="0">
                      <a:pos x="18" y="0"/>
                    </a:cxn>
                    <a:cxn ang="0">
                      <a:pos x="106" y="13"/>
                    </a:cxn>
                    <a:cxn ang="0">
                      <a:pos x="89" y="137"/>
                    </a:cxn>
                    <a:cxn ang="0">
                      <a:pos x="0" y="129"/>
                    </a:cxn>
                    <a:cxn ang="0">
                      <a:pos x="0" y="126"/>
                    </a:cxn>
                    <a:cxn ang="0">
                      <a:pos x="18" y="0"/>
                    </a:cxn>
                  </a:cxnLst>
                  <a:rect l="0" t="0" r="r" b="b"/>
                  <a:pathLst>
                    <a:path w="106" h="137">
                      <a:moveTo>
                        <a:pt x="18" y="0"/>
                      </a:moveTo>
                      <a:lnTo>
                        <a:pt x="106" y="13"/>
                      </a:lnTo>
                      <a:lnTo>
                        <a:pt x="89" y="137"/>
                      </a:lnTo>
                      <a:lnTo>
                        <a:pt x="0" y="129"/>
                      </a:lnTo>
                      <a:lnTo>
                        <a:pt x="0" y="126"/>
                      </a:lnTo>
                      <a:lnTo>
                        <a:pt x="18" y="0"/>
                      </a:lnTo>
                      <a:close/>
                    </a:path>
                  </a:pathLst>
                </a:custGeom>
                <a:blipFill dpi="0" rotWithShape="0">
                  <a:blip r:embed="rId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8" name="Freeform 52" descr="Athlète"/>
                <p:cNvSpPr>
                  <a:spLocks/>
                </p:cNvSpPr>
                <p:nvPr/>
              </p:nvSpPr>
              <p:spPr bwMode="auto">
                <a:xfrm>
                  <a:off x="2166" y="934"/>
                  <a:ext cx="20" cy="30"/>
                </a:xfrm>
                <a:custGeom>
                  <a:avLst/>
                  <a:gdLst/>
                  <a:ahLst/>
                  <a:cxnLst>
                    <a:cxn ang="0">
                      <a:pos x="11" y="0"/>
                    </a:cxn>
                    <a:cxn ang="0">
                      <a:pos x="100" y="8"/>
                    </a:cxn>
                    <a:cxn ang="0">
                      <a:pos x="90" y="142"/>
                    </a:cxn>
                    <a:cxn ang="0">
                      <a:pos x="0" y="146"/>
                    </a:cxn>
                    <a:cxn ang="0">
                      <a:pos x="0" y="139"/>
                    </a:cxn>
                    <a:cxn ang="0">
                      <a:pos x="11" y="0"/>
                    </a:cxn>
                  </a:cxnLst>
                  <a:rect l="0" t="0" r="r" b="b"/>
                  <a:pathLst>
                    <a:path w="100" h="146">
                      <a:moveTo>
                        <a:pt x="11" y="0"/>
                      </a:moveTo>
                      <a:lnTo>
                        <a:pt x="100" y="8"/>
                      </a:lnTo>
                      <a:lnTo>
                        <a:pt x="90" y="142"/>
                      </a:lnTo>
                      <a:lnTo>
                        <a:pt x="0" y="146"/>
                      </a:lnTo>
                      <a:lnTo>
                        <a:pt x="0" y="139"/>
                      </a:lnTo>
                      <a:lnTo>
                        <a:pt x="11" y="0"/>
                      </a:lnTo>
                      <a:close/>
                    </a:path>
                  </a:pathLst>
                </a:custGeom>
                <a:blipFill dpi="0" rotWithShape="0">
                  <a:blip r:embed="rId4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9" name="Freeform 53" descr="Athlète"/>
                <p:cNvSpPr>
                  <a:spLocks/>
                </p:cNvSpPr>
                <p:nvPr/>
              </p:nvSpPr>
              <p:spPr bwMode="auto">
                <a:xfrm>
                  <a:off x="2166" y="963"/>
                  <a:ext cx="20" cy="27"/>
                </a:xfrm>
                <a:custGeom>
                  <a:avLst/>
                  <a:gdLst/>
                  <a:ahLst/>
                  <a:cxnLst>
                    <a:cxn ang="0">
                      <a:pos x="0" y="4"/>
                    </a:cxn>
                    <a:cxn ang="0">
                      <a:pos x="90" y="0"/>
                    </a:cxn>
                    <a:cxn ang="0">
                      <a:pos x="100" y="130"/>
                    </a:cxn>
                    <a:cxn ang="0">
                      <a:pos x="100" y="138"/>
                    </a:cxn>
                    <a:cxn ang="0">
                      <a:pos x="11" y="132"/>
                    </a:cxn>
                    <a:cxn ang="0">
                      <a:pos x="0" y="4"/>
                    </a:cxn>
                  </a:cxnLst>
                  <a:rect l="0" t="0" r="r" b="b"/>
                  <a:pathLst>
                    <a:path w="100" h="138">
                      <a:moveTo>
                        <a:pt x="0" y="4"/>
                      </a:moveTo>
                      <a:lnTo>
                        <a:pt x="90" y="0"/>
                      </a:lnTo>
                      <a:lnTo>
                        <a:pt x="100" y="130"/>
                      </a:lnTo>
                      <a:lnTo>
                        <a:pt x="100" y="138"/>
                      </a:lnTo>
                      <a:lnTo>
                        <a:pt x="11" y="132"/>
                      </a:lnTo>
                      <a:lnTo>
                        <a:pt x="0" y="4"/>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0" name="Freeform 54" descr="Athlète"/>
                <p:cNvSpPr>
                  <a:spLocks/>
                </p:cNvSpPr>
                <p:nvPr/>
              </p:nvSpPr>
              <p:spPr bwMode="auto">
                <a:xfrm>
                  <a:off x="2164" y="989"/>
                  <a:ext cx="22" cy="38"/>
                </a:xfrm>
                <a:custGeom>
                  <a:avLst/>
                  <a:gdLst/>
                  <a:ahLst/>
                  <a:cxnLst>
                    <a:cxn ang="0">
                      <a:pos x="18" y="0"/>
                    </a:cxn>
                    <a:cxn ang="0">
                      <a:pos x="107" y="6"/>
                    </a:cxn>
                    <a:cxn ang="0">
                      <a:pos x="86" y="159"/>
                    </a:cxn>
                    <a:cxn ang="0">
                      <a:pos x="63" y="190"/>
                    </a:cxn>
                    <a:cxn ang="0">
                      <a:pos x="0" y="126"/>
                    </a:cxn>
                    <a:cxn ang="0">
                      <a:pos x="18" y="0"/>
                    </a:cxn>
                  </a:cxnLst>
                  <a:rect l="0" t="0" r="r" b="b"/>
                  <a:pathLst>
                    <a:path w="107" h="190">
                      <a:moveTo>
                        <a:pt x="18" y="0"/>
                      </a:moveTo>
                      <a:lnTo>
                        <a:pt x="107" y="6"/>
                      </a:lnTo>
                      <a:lnTo>
                        <a:pt x="86" y="159"/>
                      </a:lnTo>
                      <a:lnTo>
                        <a:pt x="63" y="190"/>
                      </a:lnTo>
                      <a:lnTo>
                        <a:pt x="0" y="126"/>
                      </a:lnTo>
                      <a:lnTo>
                        <a:pt x="18" y="0"/>
                      </a:lnTo>
                      <a:close/>
                    </a:path>
                  </a:pathLst>
                </a:custGeom>
                <a:blipFill dpi="0" rotWithShape="0">
                  <a:blip r:embed="rId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1" name="Freeform 55" descr="Athlète"/>
                <p:cNvSpPr>
                  <a:spLocks/>
                </p:cNvSpPr>
                <p:nvPr/>
              </p:nvSpPr>
              <p:spPr bwMode="auto">
                <a:xfrm>
                  <a:off x="2095" y="1014"/>
                  <a:ext cx="82" cy="50"/>
                </a:xfrm>
                <a:custGeom>
                  <a:avLst/>
                  <a:gdLst/>
                  <a:ahLst/>
                  <a:cxnLst>
                    <a:cxn ang="0">
                      <a:pos x="348" y="0"/>
                    </a:cxn>
                    <a:cxn ang="0">
                      <a:pos x="411" y="64"/>
                    </a:cxn>
                    <a:cxn ang="0">
                      <a:pos x="62" y="246"/>
                    </a:cxn>
                    <a:cxn ang="0">
                      <a:pos x="0" y="190"/>
                    </a:cxn>
                    <a:cxn ang="0">
                      <a:pos x="41" y="210"/>
                    </a:cxn>
                    <a:cxn ang="0">
                      <a:pos x="18" y="172"/>
                    </a:cxn>
                    <a:cxn ang="0">
                      <a:pos x="348" y="0"/>
                    </a:cxn>
                  </a:cxnLst>
                  <a:rect l="0" t="0" r="r" b="b"/>
                  <a:pathLst>
                    <a:path w="411" h="246">
                      <a:moveTo>
                        <a:pt x="348" y="0"/>
                      </a:moveTo>
                      <a:lnTo>
                        <a:pt x="411" y="64"/>
                      </a:lnTo>
                      <a:lnTo>
                        <a:pt x="62" y="246"/>
                      </a:lnTo>
                      <a:lnTo>
                        <a:pt x="0" y="190"/>
                      </a:lnTo>
                      <a:lnTo>
                        <a:pt x="41" y="210"/>
                      </a:lnTo>
                      <a:lnTo>
                        <a:pt x="18" y="172"/>
                      </a:lnTo>
                      <a:lnTo>
                        <a:pt x="348" y="0"/>
                      </a:lnTo>
                      <a:close/>
                    </a:path>
                  </a:pathLst>
                </a:custGeom>
                <a:blipFill dpi="0" rotWithShape="0">
                  <a:blip r:embed="rId4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2" name="Freeform 56" descr="Athlète"/>
                <p:cNvSpPr>
                  <a:spLocks/>
                </p:cNvSpPr>
                <p:nvPr/>
              </p:nvSpPr>
              <p:spPr bwMode="auto">
                <a:xfrm>
                  <a:off x="2095" y="1032"/>
                  <a:ext cx="27" cy="28"/>
                </a:xfrm>
                <a:custGeom>
                  <a:avLst/>
                  <a:gdLst/>
                  <a:ahLst/>
                  <a:cxnLst>
                    <a:cxn ang="0">
                      <a:pos x="80" y="140"/>
                    </a:cxn>
                    <a:cxn ang="0">
                      <a:pos x="41" y="121"/>
                    </a:cxn>
                    <a:cxn ang="0">
                      <a:pos x="0" y="101"/>
                    </a:cxn>
                    <a:cxn ang="0">
                      <a:pos x="56" y="0"/>
                    </a:cxn>
                    <a:cxn ang="0">
                      <a:pos x="137" y="33"/>
                    </a:cxn>
                    <a:cxn ang="0">
                      <a:pos x="136" y="37"/>
                    </a:cxn>
                    <a:cxn ang="0">
                      <a:pos x="80" y="140"/>
                    </a:cxn>
                  </a:cxnLst>
                  <a:rect l="0" t="0" r="r" b="b"/>
                  <a:pathLst>
                    <a:path w="137" h="140">
                      <a:moveTo>
                        <a:pt x="80" y="140"/>
                      </a:moveTo>
                      <a:lnTo>
                        <a:pt x="41" y="121"/>
                      </a:lnTo>
                      <a:lnTo>
                        <a:pt x="0" y="101"/>
                      </a:lnTo>
                      <a:lnTo>
                        <a:pt x="56" y="0"/>
                      </a:lnTo>
                      <a:lnTo>
                        <a:pt x="137" y="33"/>
                      </a:lnTo>
                      <a:lnTo>
                        <a:pt x="136" y="37"/>
                      </a:lnTo>
                      <a:lnTo>
                        <a:pt x="80" y="140"/>
                      </a:lnTo>
                      <a:close/>
                    </a:path>
                  </a:pathLst>
                </a:custGeom>
                <a:blipFill dpi="0" rotWithShape="0">
                  <a:blip r:embed="rId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3" name="Freeform 57" descr="Athlète"/>
                <p:cNvSpPr>
                  <a:spLocks/>
                </p:cNvSpPr>
                <p:nvPr/>
              </p:nvSpPr>
              <p:spPr bwMode="auto">
                <a:xfrm>
                  <a:off x="1456" y="810"/>
                  <a:ext cx="1703" cy="1348"/>
                </a:xfrm>
                <a:custGeom>
                  <a:avLst/>
                  <a:gdLst/>
                  <a:ahLst/>
                  <a:cxnLst>
                    <a:cxn ang="0">
                      <a:pos x="6043" y="0"/>
                    </a:cxn>
                    <a:cxn ang="0">
                      <a:pos x="5684" y="70"/>
                    </a:cxn>
                    <a:cxn ang="0">
                      <a:pos x="5201" y="239"/>
                    </a:cxn>
                    <a:cxn ang="0">
                      <a:pos x="4615" y="487"/>
                    </a:cxn>
                    <a:cxn ang="0">
                      <a:pos x="4231" y="653"/>
                    </a:cxn>
                    <a:cxn ang="0">
                      <a:pos x="3839" y="816"/>
                    </a:cxn>
                    <a:cxn ang="0">
                      <a:pos x="3539" y="998"/>
                    </a:cxn>
                    <a:cxn ang="0">
                      <a:pos x="3253" y="1157"/>
                    </a:cxn>
                    <a:cxn ang="0">
                      <a:pos x="3008" y="1212"/>
                    </a:cxn>
                    <a:cxn ang="0">
                      <a:pos x="2795" y="1309"/>
                    </a:cxn>
                    <a:cxn ang="0">
                      <a:pos x="2614" y="1405"/>
                    </a:cxn>
                    <a:cxn ang="0">
                      <a:pos x="2445" y="1478"/>
                    </a:cxn>
                    <a:cxn ang="0">
                      <a:pos x="2309" y="1581"/>
                    </a:cxn>
                    <a:cxn ang="0">
                      <a:pos x="1984" y="1779"/>
                    </a:cxn>
                    <a:cxn ang="0">
                      <a:pos x="1617" y="2300"/>
                    </a:cxn>
                    <a:cxn ang="0">
                      <a:pos x="1122" y="2966"/>
                    </a:cxn>
                    <a:cxn ang="0">
                      <a:pos x="864" y="3453"/>
                    </a:cxn>
                    <a:cxn ang="0">
                      <a:pos x="587" y="4153"/>
                    </a:cxn>
                    <a:cxn ang="0">
                      <a:pos x="333" y="4673"/>
                    </a:cxn>
                    <a:cxn ang="0">
                      <a:pos x="130" y="5263"/>
                    </a:cxn>
                    <a:cxn ang="0">
                      <a:pos x="0" y="5697"/>
                    </a:cxn>
                    <a:cxn ang="0">
                      <a:pos x="92" y="6035"/>
                    </a:cxn>
                    <a:cxn ang="0">
                      <a:pos x="423" y="6367"/>
                    </a:cxn>
                    <a:cxn ang="0">
                      <a:pos x="584" y="6422"/>
                    </a:cxn>
                    <a:cxn ang="0">
                      <a:pos x="751" y="6422"/>
                    </a:cxn>
                    <a:cxn ang="0">
                      <a:pos x="1038" y="6367"/>
                    </a:cxn>
                    <a:cxn ang="0">
                      <a:pos x="1391" y="6346"/>
                    </a:cxn>
                    <a:cxn ang="0">
                      <a:pos x="1852" y="6380"/>
                    </a:cxn>
                    <a:cxn ang="0">
                      <a:pos x="2198" y="6462"/>
                    </a:cxn>
                    <a:cxn ang="0">
                      <a:pos x="2501" y="6591"/>
                    </a:cxn>
                    <a:cxn ang="0">
                      <a:pos x="2687" y="6675"/>
                    </a:cxn>
                    <a:cxn ang="0">
                      <a:pos x="2889" y="6731"/>
                    </a:cxn>
                    <a:cxn ang="0">
                      <a:pos x="3098" y="6728"/>
                    </a:cxn>
                    <a:cxn ang="0">
                      <a:pos x="3358" y="6688"/>
                    </a:cxn>
                    <a:cxn ang="0">
                      <a:pos x="3706" y="6496"/>
                    </a:cxn>
                    <a:cxn ang="0">
                      <a:pos x="4412" y="6399"/>
                    </a:cxn>
                    <a:cxn ang="0">
                      <a:pos x="5051" y="6270"/>
                    </a:cxn>
                    <a:cxn ang="0">
                      <a:pos x="5586" y="6078"/>
                    </a:cxn>
                    <a:cxn ang="0">
                      <a:pos x="6198" y="5753"/>
                    </a:cxn>
                    <a:cxn ang="0">
                      <a:pos x="6745" y="5439"/>
                    </a:cxn>
                    <a:cxn ang="0">
                      <a:pos x="7315" y="5073"/>
                    </a:cxn>
                    <a:cxn ang="0">
                      <a:pos x="7696" y="4743"/>
                    </a:cxn>
                    <a:cxn ang="0">
                      <a:pos x="7937" y="4444"/>
                    </a:cxn>
                    <a:cxn ang="0">
                      <a:pos x="8104" y="4150"/>
                    </a:cxn>
                    <a:cxn ang="0">
                      <a:pos x="8307" y="3903"/>
                    </a:cxn>
                    <a:cxn ang="0">
                      <a:pos x="8457" y="3679"/>
                    </a:cxn>
                    <a:cxn ang="0">
                      <a:pos x="8517" y="3400"/>
                    </a:cxn>
                    <a:cxn ang="0">
                      <a:pos x="8482" y="3096"/>
                    </a:cxn>
                    <a:cxn ang="0">
                      <a:pos x="8300" y="2608"/>
                    </a:cxn>
                    <a:cxn ang="0">
                      <a:pos x="8104" y="2224"/>
                    </a:cxn>
                    <a:cxn ang="0">
                      <a:pos x="7878" y="1869"/>
                    </a:cxn>
                    <a:cxn ang="0">
                      <a:pos x="7612" y="1518"/>
                    </a:cxn>
                    <a:cxn ang="0">
                      <a:pos x="7395" y="1146"/>
                    </a:cxn>
                    <a:cxn ang="0">
                      <a:pos x="7217" y="719"/>
                    </a:cxn>
                    <a:cxn ang="0">
                      <a:pos x="7029" y="345"/>
                    </a:cxn>
                    <a:cxn ang="0">
                      <a:pos x="6889" y="160"/>
                    </a:cxn>
                    <a:cxn ang="0">
                      <a:pos x="6753" y="76"/>
                    </a:cxn>
                    <a:cxn ang="0">
                      <a:pos x="6540" y="44"/>
                    </a:cxn>
                    <a:cxn ang="0">
                      <a:pos x="6180" y="13"/>
                    </a:cxn>
                  </a:cxnLst>
                  <a:rect l="0" t="0" r="r" b="b"/>
                  <a:pathLst>
                    <a:path w="8517" h="6738">
                      <a:moveTo>
                        <a:pt x="6180" y="13"/>
                      </a:moveTo>
                      <a:lnTo>
                        <a:pt x="6043" y="0"/>
                      </a:lnTo>
                      <a:lnTo>
                        <a:pt x="5883" y="20"/>
                      </a:lnTo>
                      <a:lnTo>
                        <a:pt x="5684" y="70"/>
                      </a:lnTo>
                      <a:lnTo>
                        <a:pt x="5461" y="139"/>
                      </a:lnTo>
                      <a:lnTo>
                        <a:pt x="5201" y="239"/>
                      </a:lnTo>
                      <a:lnTo>
                        <a:pt x="4926" y="348"/>
                      </a:lnTo>
                      <a:lnTo>
                        <a:pt x="4615" y="487"/>
                      </a:lnTo>
                      <a:lnTo>
                        <a:pt x="4392" y="587"/>
                      </a:lnTo>
                      <a:lnTo>
                        <a:pt x="4231" y="653"/>
                      </a:lnTo>
                      <a:lnTo>
                        <a:pt x="4025" y="735"/>
                      </a:lnTo>
                      <a:lnTo>
                        <a:pt x="3839" y="816"/>
                      </a:lnTo>
                      <a:lnTo>
                        <a:pt x="3675" y="901"/>
                      </a:lnTo>
                      <a:lnTo>
                        <a:pt x="3539" y="998"/>
                      </a:lnTo>
                      <a:lnTo>
                        <a:pt x="3400" y="1083"/>
                      </a:lnTo>
                      <a:lnTo>
                        <a:pt x="3253" y="1157"/>
                      </a:lnTo>
                      <a:lnTo>
                        <a:pt x="3123" y="1186"/>
                      </a:lnTo>
                      <a:lnTo>
                        <a:pt x="3008" y="1212"/>
                      </a:lnTo>
                      <a:lnTo>
                        <a:pt x="2893" y="1259"/>
                      </a:lnTo>
                      <a:lnTo>
                        <a:pt x="2795" y="1309"/>
                      </a:lnTo>
                      <a:lnTo>
                        <a:pt x="2708" y="1372"/>
                      </a:lnTo>
                      <a:lnTo>
                        <a:pt x="2614" y="1405"/>
                      </a:lnTo>
                      <a:lnTo>
                        <a:pt x="2530" y="1431"/>
                      </a:lnTo>
                      <a:lnTo>
                        <a:pt x="2445" y="1478"/>
                      </a:lnTo>
                      <a:lnTo>
                        <a:pt x="2379" y="1525"/>
                      </a:lnTo>
                      <a:lnTo>
                        <a:pt x="2309" y="1581"/>
                      </a:lnTo>
                      <a:lnTo>
                        <a:pt x="2131" y="1657"/>
                      </a:lnTo>
                      <a:lnTo>
                        <a:pt x="1984" y="1779"/>
                      </a:lnTo>
                      <a:lnTo>
                        <a:pt x="1838" y="1989"/>
                      </a:lnTo>
                      <a:lnTo>
                        <a:pt x="1617" y="2300"/>
                      </a:lnTo>
                      <a:lnTo>
                        <a:pt x="1380" y="2614"/>
                      </a:lnTo>
                      <a:lnTo>
                        <a:pt x="1122" y="2966"/>
                      </a:lnTo>
                      <a:lnTo>
                        <a:pt x="992" y="3208"/>
                      </a:lnTo>
                      <a:lnTo>
                        <a:pt x="864" y="3453"/>
                      </a:lnTo>
                      <a:lnTo>
                        <a:pt x="717" y="3802"/>
                      </a:lnTo>
                      <a:lnTo>
                        <a:pt x="587" y="4153"/>
                      </a:lnTo>
                      <a:lnTo>
                        <a:pt x="461" y="4464"/>
                      </a:lnTo>
                      <a:lnTo>
                        <a:pt x="333" y="4673"/>
                      </a:lnTo>
                      <a:lnTo>
                        <a:pt x="220" y="4971"/>
                      </a:lnTo>
                      <a:lnTo>
                        <a:pt x="130" y="5263"/>
                      </a:lnTo>
                      <a:lnTo>
                        <a:pt x="56" y="5484"/>
                      </a:lnTo>
                      <a:lnTo>
                        <a:pt x="0" y="5697"/>
                      </a:lnTo>
                      <a:lnTo>
                        <a:pt x="18" y="5869"/>
                      </a:lnTo>
                      <a:lnTo>
                        <a:pt x="92" y="6035"/>
                      </a:lnTo>
                      <a:lnTo>
                        <a:pt x="259" y="6243"/>
                      </a:lnTo>
                      <a:lnTo>
                        <a:pt x="423" y="6367"/>
                      </a:lnTo>
                      <a:lnTo>
                        <a:pt x="503" y="6396"/>
                      </a:lnTo>
                      <a:lnTo>
                        <a:pt x="584" y="6422"/>
                      </a:lnTo>
                      <a:lnTo>
                        <a:pt x="672" y="6439"/>
                      </a:lnTo>
                      <a:lnTo>
                        <a:pt x="751" y="6422"/>
                      </a:lnTo>
                      <a:lnTo>
                        <a:pt x="864" y="6396"/>
                      </a:lnTo>
                      <a:lnTo>
                        <a:pt x="1038" y="6367"/>
                      </a:lnTo>
                      <a:lnTo>
                        <a:pt x="1220" y="6353"/>
                      </a:lnTo>
                      <a:lnTo>
                        <a:pt x="1391" y="6346"/>
                      </a:lnTo>
                      <a:lnTo>
                        <a:pt x="1617" y="6353"/>
                      </a:lnTo>
                      <a:lnTo>
                        <a:pt x="1852" y="6380"/>
                      </a:lnTo>
                      <a:lnTo>
                        <a:pt x="2012" y="6409"/>
                      </a:lnTo>
                      <a:lnTo>
                        <a:pt x="2198" y="6462"/>
                      </a:lnTo>
                      <a:lnTo>
                        <a:pt x="2362" y="6528"/>
                      </a:lnTo>
                      <a:lnTo>
                        <a:pt x="2501" y="6591"/>
                      </a:lnTo>
                      <a:lnTo>
                        <a:pt x="2589" y="6638"/>
                      </a:lnTo>
                      <a:lnTo>
                        <a:pt x="2687" y="6675"/>
                      </a:lnTo>
                      <a:lnTo>
                        <a:pt x="2788" y="6711"/>
                      </a:lnTo>
                      <a:lnTo>
                        <a:pt x="2889" y="6731"/>
                      </a:lnTo>
                      <a:lnTo>
                        <a:pt x="2994" y="6738"/>
                      </a:lnTo>
                      <a:lnTo>
                        <a:pt x="3098" y="6728"/>
                      </a:lnTo>
                      <a:lnTo>
                        <a:pt x="3239" y="6711"/>
                      </a:lnTo>
                      <a:lnTo>
                        <a:pt x="3358" y="6688"/>
                      </a:lnTo>
                      <a:lnTo>
                        <a:pt x="3532" y="6631"/>
                      </a:lnTo>
                      <a:lnTo>
                        <a:pt x="3706" y="6496"/>
                      </a:lnTo>
                      <a:lnTo>
                        <a:pt x="4064" y="6452"/>
                      </a:lnTo>
                      <a:lnTo>
                        <a:pt x="4412" y="6399"/>
                      </a:lnTo>
                      <a:lnTo>
                        <a:pt x="4740" y="6336"/>
                      </a:lnTo>
                      <a:lnTo>
                        <a:pt x="5051" y="6270"/>
                      </a:lnTo>
                      <a:lnTo>
                        <a:pt x="5303" y="6184"/>
                      </a:lnTo>
                      <a:lnTo>
                        <a:pt x="5586" y="6078"/>
                      </a:lnTo>
                      <a:lnTo>
                        <a:pt x="5890" y="5929"/>
                      </a:lnTo>
                      <a:lnTo>
                        <a:pt x="6198" y="5753"/>
                      </a:lnTo>
                      <a:lnTo>
                        <a:pt x="6467" y="5591"/>
                      </a:lnTo>
                      <a:lnTo>
                        <a:pt x="6745" y="5439"/>
                      </a:lnTo>
                      <a:lnTo>
                        <a:pt x="7043" y="5266"/>
                      </a:lnTo>
                      <a:lnTo>
                        <a:pt x="7315" y="5073"/>
                      </a:lnTo>
                      <a:lnTo>
                        <a:pt x="7556" y="4865"/>
                      </a:lnTo>
                      <a:lnTo>
                        <a:pt x="7696" y="4743"/>
                      </a:lnTo>
                      <a:lnTo>
                        <a:pt x="7829" y="4593"/>
                      </a:lnTo>
                      <a:lnTo>
                        <a:pt x="7937" y="4444"/>
                      </a:lnTo>
                      <a:lnTo>
                        <a:pt x="8024" y="4275"/>
                      </a:lnTo>
                      <a:lnTo>
                        <a:pt x="8104" y="4150"/>
                      </a:lnTo>
                      <a:lnTo>
                        <a:pt x="8199" y="4027"/>
                      </a:lnTo>
                      <a:lnTo>
                        <a:pt x="8307" y="3903"/>
                      </a:lnTo>
                      <a:lnTo>
                        <a:pt x="8390" y="3795"/>
                      </a:lnTo>
                      <a:lnTo>
                        <a:pt x="8457" y="3679"/>
                      </a:lnTo>
                      <a:lnTo>
                        <a:pt x="8503" y="3529"/>
                      </a:lnTo>
                      <a:lnTo>
                        <a:pt x="8517" y="3400"/>
                      </a:lnTo>
                      <a:lnTo>
                        <a:pt x="8503" y="3248"/>
                      </a:lnTo>
                      <a:lnTo>
                        <a:pt x="8482" y="3096"/>
                      </a:lnTo>
                      <a:lnTo>
                        <a:pt x="8412" y="2877"/>
                      </a:lnTo>
                      <a:lnTo>
                        <a:pt x="8300" y="2608"/>
                      </a:lnTo>
                      <a:lnTo>
                        <a:pt x="8199" y="2390"/>
                      </a:lnTo>
                      <a:lnTo>
                        <a:pt x="8104" y="2224"/>
                      </a:lnTo>
                      <a:lnTo>
                        <a:pt x="7996" y="2052"/>
                      </a:lnTo>
                      <a:lnTo>
                        <a:pt x="7878" y="1869"/>
                      </a:lnTo>
                      <a:lnTo>
                        <a:pt x="7742" y="1684"/>
                      </a:lnTo>
                      <a:lnTo>
                        <a:pt x="7612" y="1518"/>
                      </a:lnTo>
                      <a:lnTo>
                        <a:pt x="7490" y="1315"/>
                      </a:lnTo>
                      <a:lnTo>
                        <a:pt x="7395" y="1146"/>
                      </a:lnTo>
                      <a:lnTo>
                        <a:pt x="7298" y="925"/>
                      </a:lnTo>
                      <a:lnTo>
                        <a:pt x="7217" y="719"/>
                      </a:lnTo>
                      <a:lnTo>
                        <a:pt x="7112" y="500"/>
                      </a:lnTo>
                      <a:lnTo>
                        <a:pt x="7029" y="345"/>
                      </a:lnTo>
                      <a:lnTo>
                        <a:pt x="6959" y="245"/>
                      </a:lnTo>
                      <a:lnTo>
                        <a:pt x="6889" y="160"/>
                      </a:lnTo>
                      <a:lnTo>
                        <a:pt x="6823" y="110"/>
                      </a:lnTo>
                      <a:lnTo>
                        <a:pt x="6753" y="76"/>
                      </a:lnTo>
                      <a:lnTo>
                        <a:pt x="6651" y="50"/>
                      </a:lnTo>
                      <a:lnTo>
                        <a:pt x="6540" y="44"/>
                      </a:lnTo>
                      <a:lnTo>
                        <a:pt x="6393" y="53"/>
                      </a:lnTo>
                      <a:lnTo>
                        <a:pt x="6180" y="13"/>
                      </a:lnTo>
                      <a:close/>
                    </a:path>
                  </a:pathLst>
                </a:custGeom>
                <a:blipFill dpi="0" rotWithShape="0">
                  <a:blip r:embed="rId4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4" name="Freeform 58" descr="Athlète"/>
                <p:cNvSpPr>
                  <a:spLocks/>
                </p:cNvSpPr>
                <p:nvPr/>
              </p:nvSpPr>
              <p:spPr bwMode="auto">
                <a:xfrm>
                  <a:off x="2630" y="802"/>
                  <a:ext cx="35" cy="21"/>
                </a:xfrm>
                <a:custGeom>
                  <a:avLst/>
                  <a:gdLst/>
                  <a:ahLst/>
                  <a:cxnLst>
                    <a:cxn ang="0">
                      <a:pos x="166" y="0"/>
                    </a:cxn>
                    <a:cxn ang="0">
                      <a:pos x="172" y="85"/>
                    </a:cxn>
                    <a:cxn ang="0">
                      <a:pos x="20" y="104"/>
                    </a:cxn>
                    <a:cxn ang="0">
                      <a:pos x="0" y="20"/>
                    </a:cxn>
                    <a:cxn ang="0">
                      <a:pos x="5" y="19"/>
                    </a:cxn>
                    <a:cxn ang="0">
                      <a:pos x="166" y="0"/>
                    </a:cxn>
                  </a:cxnLst>
                  <a:rect l="0" t="0" r="r" b="b"/>
                  <a:pathLst>
                    <a:path w="172" h="104">
                      <a:moveTo>
                        <a:pt x="166" y="0"/>
                      </a:moveTo>
                      <a:lnTo>
                        <a:pt x="172" y="85"/>
                      </a:lnTo>
                      <a:lnTo>
                        <a:pt x="20" y="104"/>
                      </a:lnTo>
                      <a:lnTo>
                        <a:pt x="0" y="20"/>
                      </a:lnTo>
                      <a:lnTo>
                        <a:pt x="5" y="19"/>
                      </a:lnTo>
                      <a:lnTo>
                        <a:pt x="166" y="0"/>
                      </a:lnTo>
                      <a:close/>
                    </a:path>
                  </a:pathLst>
                </a:custGeom>
                <a:blipFill dpi="0" rotWithShape="0">
                  <a:blip r:embed="rId5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5" name="Freeform 59" descr="Athlète"/>
                <p:cNvSpPr>
                  <a:spLocks/>
                </p:cNvSpPr>
                <p:nvPr/>
              </p:nvSpPr>
              <p:spPr bwMode="auto">
                <a:xfrm>
                  <a:off x="2590" y="806"/>
                  <a:ext cx="44" cy="27"/>
                </a:xfrm>
                <a:custGeom>
                  <a:avLst/>
                  <a:gdLst/>
                  <a:ahLst/>
                  <a:cxnLst>
                    <a:cxn ang="0">
                      <a:pos x="202" y="0"/>
                    </a:cxn>
                    <a:cxn ang="0">
                      <a:pos x="222" y="84"/>
                    </a:cxn>
                    <a:cxn ang="0">
                      <a:pos x="27" y="133"/>
                    </a:cxn>
                    <a:cxn ang="0">
                      <a:pos x="0" y="51"/>
                    </a:cxn>
                    <a:cxn ang="0">
                      <a:pos x="2" y="50"/>
                    </a:cxn>
                    <a:cxn ang="0">
                      <a:pos x="202" y="0"/>
                    </a:cxn>
                  </a:cxnLst>
                  <a:rect l="0" t="0" r="r" b="b"/>
                  <a:pathLst>
                    <a:path w="222" h="133">
                      <a:moveTo>
                        <a:pt x="202" y="0"/>
                      </a:moveTo>
                      <a:lnTo>
                        <a:pt x="222" y="84"/>
                      </a:lnTo>
                      <a:lnTo>
                        <a:pt x="27" y="133"/>
                      </a:lnTo>
                      <a:lnTo>
                        <a:pt x="0" y="51"/>
                      </a:lnTo>
                      <a:lnTo>
                        <a:pt x="2" y="50"/>
                      </a:lnTo>
                      <a:lnTo>
                        <a:pt x="202" y="0"/>
                      </a:lnTo>
                      <a:close/>
                    </a:path>
                  </a:pathLst>
                </a:custGeom>
                <a:blipFill dpi="0" rotWithShape="0">
                  <a:blip r:embed="rId5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6" name="Freeform 60" descr="Athlète"/>
                <p:cNvSpPr>
                  <a:spLocks/>
                </p:cNvSpPr>
                <p:nvPr/>
              </p:nvSpPr>
              <p:spPr bwMode="auto">
                <a:xfrm>
                  <a:off x="2545" y="816"/>
                  <a:ext cx="50" cy="30"/>
                </a:xfrm>
                <a:custGeom>
                  <a:avLst/>
                  <a:gdLst/>
                  <a:ahLst/>
                  <a:cxnLst>
                    <a:cxn ang="0">
                      <a:pos x="226" y="0"/>
                    </a:cxn>
                    <a:cxn ang="0">
                      <a:pos x="253" y="82"/>
                    </a:cxn>
                    <a:cxn ang="0">
                      <a:pos x="32" y="150"/>
                    </a:cxn>
                    <a:cxn ang="0">
                      <a:pos x="0" y="70"/>
                    </a:cxn>
                    <a:cxn ang="0">
                      <a:pos x="3" y="69"/>
                    </a:cxn>
                    <a:cxn ang="0">
                      <a:pos x="226" y="0"/>
                    </a:cxn>
                  </a:cxnLst>
                  <a:rect l="0" t="0" r="r" b="b"/>
                  <a:pathLst>
                    <a:path w="253" h="150">
                      <a:moveTo>
                        <a:pt x="226" y="0"/>
                      </a:moveTo>
                      <a:lnTo>
                        <a:pt x="253" y="82"/>
                      </a:lnTo>
                      <a:lnTo>
                        <a:pt x="32" y="150"/>
                      </a:lnTo>
                      <a:lnTo>
                        <a:pt x="0" y="70"/>
                      </a:lnTo>
                      <a:lnTo>
                        <a:pt x="3" y="69"/>
                      </a:lnTo>
                      <a:lnTo>
                        <a:pt x="226" y="0"/>
                      </a:lnTo>
                      <a:close/>
                    </a:path>
                  </a:pathLst>
                </a:custGeom>
                <a:blipFill dpi="0" rotWithShape="0">
                  <a:blip r:embed="rId5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7" name="Freeform 61" descr="Athlète"/>
                <p:cNvSpPr>
                  <a:spLocks/>
                </p:cNvSpPr>
                <p:nvPr/>
              </p:nvSpPr>
              <p:spPr bwMode="auto">
                <a:xfrm>
                  <a:off x="2493" y="830"/>
                  <a:ext cx="58" cy="36"/>
                </a:xfrm>
                <a:custGeom>
                  <a:avLst/>
                  <a:gdLst/>
                  <a:ahLst/>
                  <a:cxnLst>
                    <a:cxn ang="0">
                      <a:pos x="260" y="0"/>
                    </a:cxn>
                    <a:cxn ang="0">
                      <a:pos x="292" y="80"/>
                    </a:cxn>
                    <a:cxn ang="0">
                      <a:pos x="34" y="179"/>
                    </a:cxn>
                    <a:cxn ang="0">
                      <a:pos x="0" y="100"/>
                    </a:cxn>
                    <a:cxn ang="0">
                      <a:pos x="1" y="100"/>
                    </a:cxn>
                    <a:cxn ang="0">
                      <a:pos x="260" y="0"/>
                    </a:cxn>
                  </a:cxnLst>
                  <a:rect l="0" t="0" r="r" b="b"/>
                  <a:pathLst>
                    <a:path w="292" h="179">
                      <a:moveTo>
                        <a:pt x="260" y="0"/>
                      </a:moveTo>
                      <a:lnTo>
                        <a:pt x="292" y="80"/>
                      </a:lnTo>
                      <a:lnTo>
                        <a:pt x="34" y="179"/>
                      </a:lnTo>
                      <a:lnTo>
                        <a:pt x="0" y="100"/>
                      </a:lnTo>
                      <a:lnTo>
                        <a:pt x="1" y="100"/>
                      </a:lnTo>
                      <a:lnTo>
                        <a:pt x="260" y="0"/>
                      </a:lnTo>
                      <a:close/>
                    </a:path>
                  </a:pathLst>
                </a:custGeom>
                <a:blipFill dpi="0" rotWithShape="0">
                  <a:blip r:embed="rId5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8" name="Freeform 62" descr="Athlète"/>
                <p:cNvSpPr>
                  <a:spLocks/>
                </p:cNvSpPr>
                <p:nvPr/>
              </p:nvSpPr>
              <p:spPr bwMode="auto">
                <a:xfrm>
                  <a:off x="2437" y="850"/>
                  <a:ext cx="62" cy="38"/>
                </a:xfrm>
                <a:custGeom>
                  <a:avLst/>
                  <a:gdLst/>
                  <a:ahLst/>
                  <a:cxnLst>
                    <a:cxn ang="0">
                      <a:pos x="278" y="0"/>
                    </a:cxn>
                    <a:cxn ang="0">
                      <a:pos x="312" y="79"/>
                    </a:cxn>
                    <a:cxn ang="0">
                      <a:pos x="38" y="187"/>
                    </a:cxn>
                    <a:cxn ang="0">
                      <a:pos x="0" y="111"/>
                    </a:cxn>
                    <a:cxn ang="0">
                      <a:pos x="3" y="110"/>
                    </a:cxn>
                    <a:cxn ang="0">
                      <a:pos x="278" y="0"/>
                    </a:cxn>
                  </a:cxnLst>
                  <a:rect l="0" t="0" r="r" b="b"/>
                  <a:pathLst>
                    <a:path w="312" h="187">
                      <a:moveTo>
                        <a:pt x="278" y="0"/>
                      </a:moveTo>
                      <a:lnTo>
                        <a:pt x="312" y="79"/>
                      </a:lnTo>
                      <a:lnTo>
                        <a:pt x="38" y="187"/>
                      </a:lnTo>
                      <a:lnTo>
                        <a:pt x="0" y="111"/>
                      </a:lnTo>
                      <a:lnTo>
                        <a:pt x="3" y="110"/>
                      </a:lnTo>
                      <a:lnTo>
                        <a:pt x="278" y="0"/>
                      </a:lnTo>
                      <a:close/>
                    </a:path>
                  </a:pathLst>
                </a:custGeom>
                <a:blipFill dpi="0" rotWithShape="0">
                  <a:blip r:embed="rId5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9" name="Freeform 63" descr="Athlète"/>
                <p:cNvSpPr>
                  <a:spLocks/>
                </p:cNvSpPr>
                <p:nvPr/>
              </p:nvSpPr>
              <p:spPr bwMode="auto">
                <a:xfrm>
                  <a:off x="2375" y="872"/>
                  <a:ext cx="70" cy="44"/>
                </a:xfrm>
                <a:custGeom>
                  <a:avLst/>
                  <a:gdLst/>
                  <a:ahLst/>
                  <a:cxnLst>
                    <a:cxn ang="0">
                      <a:pos x="311" y="0"/>
                    </a:cxn>
                    <a:cxn ang="0">
                      <a:pos x="349" y="76"/>
                    </a:cxn>
                    <a:cxn ang="0">
                      <a:pos x="39" y="216"/>
                    </a:cxn>
                    <a:cxn ang="0">
                      <a:pos x="39" y="216"/>
                    </a:cxn>
                    <a:cxn ang="0">
                      <a:pos x="0" y="138"/>
                    </a:cxn>
                    <a:cxn ang="0">
                      <a:pos x="311" y="0"/>
                    </a:cxn>
                  </a:cxnLst>
                  <a:rect l="0" t="0" r="r" b="b"/>
                  <a:pathLst>
                    <a:path w="349" h="216">
                      <a:moveTo>
                        <a:pt x="311" y="0"/>
                      </a:moveTo>
                      <a:lnTo>
                        <a:pt x="349" y="76"/>
                      </a:lnTo>
                      <a:lnTo>
                        <a:pt x="39" y="216"/>
                      </a:lnTo>
                      <a:lnTo>
                        <a:pt x="39" y="216"/>
                      </a:lnTo>
                      <a:lnTo>
                        <a:pt x="0" y="138"/>
                      </a:lnTo>
                      <a:lnTo>
                        <a:pt x="311" y="0"/>
                      </a:lnTo>
                      <a:close/>
                    </a:path>
                  </a:pathLst>
                </a:custGeom>
                <a:blipFill dpi="0" rotWithShape="0">
                  <a:blip r:embed="rId5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0" name="Freeform 64" descr="Athlète"/>
                <p:cNvSpPr>
                  <a:spLocks/>
                </p:cNvSpPr>
                <p:nvPr/>
              </p:nvSpPr>
              <p:spPr bwMode="auto">
                <a:xfrm>
                  <a:off x="2330" y="900"/>
                  <a:ext cx="53" cy="35"/>
                </a:xfrm>
                <a:custGeom>
                  <a:avLst/>
                  <a:gdLst/>
                  <a:ahLst/>
                  <a:cxnLst>
                    <a:cxn ang="0">
                      <a:pos x="222" y="0"/>
                    </a:cxn>
                    <a:cxn ang="0">
                      <a:pos x="261" y="78"/>
                    </a:cxn>
                    <a:cxn ang="0">
                      <a:pos x="37" y="177"/>
                    </a:cxn>
                    <a:cxn ang="0">
                      <a:pos x="36" y="177"/>
                    </a:cxn>
                    <a:cxn ang="0">
                      <a:pos x="0" y="100"/>
                    </a:cxn>
                    <a:cxn ang="0">
                      <a:pos x="222" y="0"/>
                    </a:cxn>
                  </a:cxnLst>
                  <a:rect l="0" t="0" r="r" b="b"/>
                  <a:pathLst>
                    <a:path w="261" h="177">
                      <a:moveTo>
                        <a:pt x="222" y="0"/>
                      </a:moveTo>
                      <a:lnTo>
                        <a:pt x="261" y="78"/>
                      </a:lnTo>
                      <a:lnTo>
                        <a:pt x="37" y="177"/>
                      </a:lnTo>
                      <a:lnTo>
                        <a:pt x="36" y="177"/>
                      </a:lnTo>
                      <a:lnTo>
                        <a:pt x="0" y="100"/>
                      </a:lnTo>
                      <a:lnTo>
                        <a:pt x="222" y="0"/>
                      </a:lnTo>
                      <a:close/>
                    </a:path>
                  </a:pathLst>
                </a:custGeom>
                <a:blipFill dpi="0" rotWithShape="0">
                  <a:blip r:embed="rId5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1" name="Freeform 65" descr="Athlète"/>
                <p:cNvSpPr>
                  <a:spLocks/>
                </p:cNvSpPr>
                <p:nvPr/>
              </p:nvSpPr>
              <p:spPr bwMode="auto">
                <a:xfrm>
                  <a:off x="2298" y="920"/>
                  <a:ext cx="40" cy="29"/>
                </a:xfrm>
                <a:custGeom>
                  <a:avLst/>
                  <a:gdLst/>
                  <a:ahLst/>
                  <a:cxnLst>
                    <a:cxn ang="0">
                      <a:pos x="160" y="0"/>
                    </a:cxn>
                    <a:cxn ang="0">
                      <a:pos x="196" y="77"/>
                    </a:cxn>
                    <a:cxn ang="0">
                      <a:pos x="35" y="144"/>
                    </a:cxn>
                    <a:cxn ang="0">
                      <a:pos x="35" y="144"/>
                    </a:cxn>
                    <a:cxn ang="0">
                      <a:pos x="0" y="66"/>
                    </a:cxn>
                    <a:cxn ang="0">
                      <a:pos x="160" y="0"/>
                    </a:cxn>
                  </a:cxnLst>
                  <a:rect l="0" t="0" r="r" b="b"/>
                  <a:pathLst>
                    <a:path w="196" h="144">
                      <a:moveTo>
                        <a:pt x="160" y="0"/>
                      </a:moveTo>
                      <a:lnTo>
                        <a:pt x="196" y="77"/>
                      </a:lnTo>
                      <a:lnTo>
                        <a:pt x="35" y="144"/>
                      </a:lnTo>
                      <a:lnTo>
                        <a:pt x="35" y="144"/>
                      </a:lnTo>
                      <a:lnTo>
                        <a:pt x="0" y="66"/>
                      </a:lnTo>
                      <a:lnTo>
                        <a:pt x="160" y="0"/>
                      </a:lnTo>
                      <a:close/>
                    </a:path>
                  </a:pathLst>
                </a:custGeom>
                <a:blipFill dpi="0" rotWithShape="0">
                  <a:blip r:embed="rId5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2" name="Freeform 66" descr="Athlète"/>
                <p:cNvSpPr>
                  <a:spLocks/>
                </p:cNvSpPr>
                <p:nvPr/>
              </p:nvSpPr>
              <p:spPr bwMode="auto">
                <a:xfrm>
                  <a:off x="2257" y="933"/>
                  <a:ext cx="48" cy="32"/>
                </a:xfrm>
                <a:custGeom>
                  <a:avLst/>
                  <a:gdLst/>
                  <a:ahLst/>
                  <a:cxnLst>
                    <a:cxn ang="0">
                      <a:pos x="206" y="0"/>
                    </a:cxn>
                    <a:cxn ang="0">
                      <a:pos x="241" y="78"/>
                    </a:cxn>
                    <a:cxn ang="0">
                      <a:pos x="35" y="161"/>
                    </a:cxn>
                    <a:cxn ang="0">
                      <a:pos x="0" y="83"/>
                    </a:cxn>
                    <a:cxn ang="0">
                      <a:pos x="0" y="83"/>
                    </a:cxn>
                    <a:cxn ang="0">
                      <a:pos x="206" y="0"/>
                    </a:cxn>
                  </a:cxnLst>
                  <a:rect l="0" t="0" r="r" b="b"/>
                  <a:pathLst>
                    <a:path w="241" h="161">
                      <a:moveTo>
                        <a:pt x="206" y="0"/>
                      </a:moveTo>
                      <a:lnTo>
                        <a:pt x="241" y="78"/>
                      </a:lnTo>
                      <a:lnTo>
                        <a:pt x="35" y="161"/>
                      </a:lnTo>
                      <a:lnTo>
                        <a:pt x="0" y="83"/>
                      </a:lnTo>
                      <a:lnTo>
                        <a:pt x="0" y="83"/>
                      </a:lnTo>
                      <a:lnTo>
                        <a:pt x="206" y="0"/>
                      </a:lnTo>
                      <a:close/>
                    </a:path>
                  </a:pathLst>
                </a:custGeom>
                <a:blipFill dpi="0" rotWithShape="0">
                  <a:blip r:embed="rId5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3" name="Freeform 67" descr="Athlète"/>
                <p:cNvSpPr>
                  <a:spLocks/>
                </p:cNvSpPr>
                <p:nvPr/>
              </p:nvSpPr>
              <p:spPr bwMode="auto">
                <a:xfrm>
                  <a:off x="2219" y="950"/>
                  <a:ext cx="45" cy="31"/>
                </a:xfrm>
                <a:custGeom>
                  <a:avLst/>
                  <a:gdLst/>
                  <a:ahLst/>
                  <a:cxnLst>
                    <a:cxn ang="0">
                      <a:pos x="189" y="0"/>
                    </a:cxn>
                    <a:cxn ang="0">
                      <a:pos x="224" y="78"/>
                    </a:cxn>
                    <a:cxn ang="0">
                      <a:pos x="42" y="156"/>
                    </a:cxn>
                    <a:cxn ang="0">
                      <a:pos x="0" y="81"/>
                    </a:cxn>
                    <a:cxn ang="0">
                      <a:pos x="3" y="80"/>
                    </a:cxn>
                    <a:cxn ang="0">
                      <a:pos x="189" y="0"/>
                    </a:cxn>
                  </a:cxnLst>
                  <a:rect l="0" t="0" r="r" b="b"/>
                  <a:pathLst>
                    <a:path w="224" h="156">
                      <a:moveTo>
                        <a:pt x="189" y="0"/>
                      </a:moveTo>
                      <a:lnTo>
                        <a:pt x="224" y="78"/>
                      </a:lnTo>
                      <a:lnTo>
                        <a:pt x="42" y="156"/>
                      </a:lnTo>
                      <a:lnTo>
                        <a:pt x="0" y="81"/>
                      </a:lnTo>
                      <a:lnTo>
                        <a:pt x="3" y="80"/>
                      </a:lnTo>
                      <a:lnTo>
                        <a:pt x="189" y="0"/>
                      </a:lnTo>
                      <a:close/>
                    </a:path>
                  </a:pathLst>
                </a:custGeom>
                <a:blipFill dpi="0" rotWithShape="0">
                  <a:blip r:embed="rId5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4" name="Freeform 68" descr="Athlète"/>
                <p:cNvSpPr>
                  <a:spLocks/>
                </p:cNvSpPr>
                <p:nvPr/>
              </p:nvSpPr>
              <p:spPr bwMode="auto">
                <a:xfrm>
                  <a:off x="2186" y="966"/>
                  <a:ext cx="42" cy="32"/>
                </a:xfrm>
                <a:custGeom>
                  <a:avLst/>
                  <a:gdLst/>
                  <a:ahLst/>
                  <a:cxnLst>
                    <a:cxn ang="0">
                      <a:pos x="169" y="0"/>
                    </a:cxn>
                    <a:cxn ang="0">
                      <a:pos x="211" y="75"/>
                    </a:cxn>
                    <a:cxn ang="0">
                      <a:pos x="51" y="159"/>
                    </a:cxn>
                    <a:cxn ang="0">
                      <a:pos x="0" y="90"/>
                    </a:cxn>
                    <a:cxn ang="0">
                      <a:pos x="5" y="87"/>
                    </a:cxn>
                    <a:cxn ang="0">
                      <a:pos x="169" y="0"/>
                    </a:cxn>
                  </a:cxnLst>
                  <a:rect l="0" t="0" r="r" b="b"/>
                  <a:pathLst>
                    <a:path w="211" h="159">
                      <a:moveTo>
                        <a:pt x="169" y="0"/>
                      </a:moveTo>
                      <a:lnTo>
                        <a:pt x="211" y="75"/>
                      </a:lnTo>
                      <a:lnTo>
                        <a:pt x="51" y="159"/>
                      </a:lnTo>
                      <a:lnTo>
                        <a:pt x="0" y="90"/>
                      </a:lnTo>
                      <a:lnTo>
                        <a:pt x="5" y="87"/>
                      </a:lnTo>
                      <a:lnTo>
                        <a:pt x="169" y="0"/>
                      </a:lnTo>
                      <a:close/>
                    </a:path>
                  </a:pathLst>
                </a:custGeom>
                <a:blipFill dpi="0" rotWithShape="0">
                  <a:blip r:embed="rId6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5" name="Freeform 69" descr="Athlète"/>
                <p:cNvSpPr>
                  <a:spLocks/>
                </p:cNvSpPr>
                <p:nvPr/>
              </p:nvSpPr>
              <p:spPr bwMode="auto">
                <a:xfrm>
                  <a:off x="2158" y="984"/>
                  <a:ext cx="38" cy="33"/>
                </a:xfrm>
                <a:custGeom>
                  <a:avLst/>
                  <a:gdLst/>
                  <a:ahLst/>
                  <a:cxnLst>
                    <a:cxn ang="0">
                      <a:pos x="136" y="0"/>
                    </a:cxn>
                    <a:cxn ang="0">
                      <a:pos x="187" y="69"/>
                    </a:cxn>
                    <a:cxn ang="0">
                      <a:pos x="53" y="163"/>
                    </a:cxn>
                    <a:cxn ang="0">
                      <a:pos x="51" y="165"/>
                    </a:cxn>
                    <a:cxn ang="0">
                      <a:pos x="0" y="94"/>
                    </a:cxn>
                    <a:cxn ang="0">
                      <a:pos x="136" y="0"/>
                    </a:cxn>
                  </a:cxnLst>
                  <a:rect l="0" t="0" r="r" b="b"/>
                  <a:pathLst>
                    <a:path w="187" h="165">
                      <a:moveTo>
                        <a:pt x="136" y="0"/>
                      </a:moveTo>
                      <a:lnTo>
                        <a:pt x="187" y="69"/>
                      </a:lnTo>
                      <a:lnTo>
                        <a:pt x="53" y="163"/>
                      </a:lnTo>
                      <a:lnTo>
                        <a:pt x="51" y="165"/>
                      </a:lnTo>
                      <a:lnTo>
                        <a:pt x="0" y="94"/>
                      </a:lnTo>
                      <a:lnTo>
                        <a:pt x="136" y="0"/>
                      </a:lnTo>
                      <a:close/>
                    </a:path>
                  </a:pathLst>
                </a:custGeom>
                <a:blipFill dpi="0" rotWithShape="0">
                  <a:blip r:embed="rId6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6" name="Freeform 70" descr="Athlète"/>
                <p:cNvSpPr>
                  <a:spLocks/>
                </p:cNvSpPr>
                <p:nvPr/>
              </p:nvSpPr>
              <p:spPr bwMode="auto">
                <a:xfrm>
                  <a:off x="2131" y="1003"/>
                  <a:ext cx="38" cy="32"/>
                </a:xfrm>
                <a:custGeom>
                  <a:avLst/>
                  <a:gdLst/>
                  <a:ahLst/>
                  <a:cxnLst>
                    <a:cxn ang="0">
                      <a:pos x="136" y="0"/>
                    </a:cxn>
                    <a:cxn ang="0">
                      <a:pos x="187" y="71"/>
                    </a:cxn>
                    <a:cxn ang="0">
                      <a:pos x="46" y="157"/>
                    </a:cxn>
                    <a:cxn ang="0">
                      <a:pos x="43" y="159"/>
                    </a:cxn>
                    <a:cxn ang="0">
                      <a:pos x="0" y="85"/>
                    </a:cxn>
                    <a:cxn ang="0">
                      <a:pos x="136" y="0"/>
                    </a:cxn>
                  </a:cxnLst>
                  <a:rect l="0" t="0" r="r" b="b"/>
                  <a:pathLst>
                    <a:path w="187" h="159">
                      <a:moveTo>
                        <a:pt x="136" y="0"/>
                      </a:moveTo>
                      <a:lnTo>
                        <a:pt x="187" y="71"/>
                      </a:lnTo>
                      <a:lnTo>
                        <a:pt x="46" y="157"/>
                      </a:lnTo>
                      <a:lnTo>
                        <a:pt x="43" y="159"/>
                      </a:lnTo>
                      <a:lnTo>
                        <a:pt x="0" y="85"/>
                      </a:lnTo>
                      <a:lnTo>
                        <a:pt x="136" y="0"/>
                      </a:lnTo>
                      <a:close/>
                    </a:path>
                  </a:pathLst>
                </a:custGeom>
                <a:blipFill dpi="0" rotWithShape="0">
                  <a:blip r:embed="rId6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7" name="Freeform 71" descr="Athlète"/>
                <p:cNvSpPr>
                  <a:spLocks/>
                </p:cNvSpPr>
                <p:nvPr/>
              </p:nvSpPr>
              <p:spPr bwMode="auto">
                <a:xfrm>
                  <a:off x="2103" y="1020"/>
                  <a:ext cx="37" cy="30"/>
                </a:xfrm>
                <a:custGeom>
                  <a:avLst/>
                  <a:gdLst/>
                  <a:ahLst/>
                  <a:cxnLst>
                    <a:cxn ang="0">
                      <a:pos x="140" y="0"/>
                    </a:cxn>
                    <a:cxn ang="0">
                      <a:pos x="183" y="74"/>
                    </a:cxn>
                    <a:cxn ang="0">
                      <a:pos x="36" y="147"/>
                    </a:cxn>
                    <a:cxn ang="0">
                      <a:pos x="27" y="151"/>
                    </a:cxn>
                    <a:cxn ang="0">
                      <a:pos x="0" y="70"/>
                    </a:cxn>
                    <a:cxn ang="0">
                      <a:pos x="140" y="0"/>
                    </a:cxn>
                  </a:cxnLst>
                  <a:rect l="0" t="0" r="r" b="b"/>
                  <a:pathLst>
                    <a:path w="183" h="151">
                      <a:moveTo>
                        <a:pt x="140" y="0"/>
                      </a:moveTo>
                      <a:lnTo>
                        <a:pt x="183" y="74"/>
                      </a:lnTo>
                      <a:lnTo>
                        <a:pt x="36" y="147"/>
                      </a:lnTo>
                      <a:lnTo>
                        <a:pt x="27" y="151"/>
                      </a:lnTo>
                      <a:lnTo>
                        <a:pt x="0" y="70"/>
                      </a:lnTo>
                      <a:lnTo>
                        <a:pt x="140" y="0"/>
                      </a:lnTo>
                      <a:close/>
                    </a:path>
                  </a:pathLst>
                </a:custGeom>
                <a:blipFill dpi="0" rotWithShape="0">
                  <a:blip r:embed="rId6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8" name="Freeform 72" descr="Athlète"/>
                <p:cNvSpPr>
                  <a:spLocks/>
                </p:cNvSpPr>
                <p:nvPr/>
              </p:nvSpPr>
              <p:spPr bwMode="auto">
                <a:xfrm>
                  <a:off x="2078" y="1034"/>
                  <a:ext cx="31" cy="22"/>
                </a:xfrm>
                <a:custGeom>
                  <a:avLst/>
                  <a:gdLst/>
                  <a:ahLst/>
                  <a:cxnLst>
                    <a:cxn ang="0">
                      <a:pos x="125" y="0"/>
                    </a:cxn>
                    <a:cxn ang="0">
                      <a:pos x="152" y="81"/>
                    </a:cxn>
                    <a:cxn ang="0">
                      <a:pos x="22" y="111"/>
                    </a:cxn>
                    <a:cxn ang="0">
                      <a:pos x="22" y="111"/>
                    </a:cxn>
                    <a:cxn ang="0">
                      <a:pos x="0" y="28"/>
                    </a:cxn>
                    <a:cxn ang="0">
                      <a:pos x="125" y="0"/>
                    </a:cxn>
                  </a:cxnLst>
                  <a:rect l="0" t="0" r="r" b="b"/>
                  <a:pathLst>
                    <a:path w="152" h="111">
                      <a:moveTo>
                        <a:pt x="125" y="0"/>
                      </a:moveTo>
                      <a:lnTo>
                        <a:pt x="152" y="81"/>
                      </a:lnTo>
                      <a:lnTo>
                        <a:pt x="22" y="111"/>
                      </a:lnTo>
                      <a:lnTo>
                        <a:pt x="22" y="111"/>
                      </a:lnTo>
                      <a:lnTo>
                        <a:pt x="0" y="28"/>
                      </a:lnTo>
                      <a:lnTo>
                        <a:pt x="125"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9" name="Freeform 73" descr="Athlète"/>
                <p:cNvSpPr>
                  <a:spLocks/>
                </p:cNvSpPr>
                <p:nvPr/>
              </p:nvSpPr>
              <p:spPr bwMode="auto">
                <a:xfrm>
                  <a:off x="2054" y="1039"/>
                  <a:ext cx="29" cy="22"/>
                </a:xfrm>
                <a:custGeom>
                  <a:avLst/>
                  <a:gdLst/>
                  <a:ahLst/>
                  <a:cxnLst>
                    <a:cxn ang="0">
                      <a:pos x="121" y="0"/>
                    </a:cxn>
                    <a:cxn ang="0">
                      <a:pos x="143" y="83"/>
                    </a:cxn>
                    <a:cxn ang="0">
                      <a:pos x="31" y="108"/>
                    </a:cxn>
                    <a:cxn ang="0">
                      <a:pos x="0" y="29"/>
                    </a:cxn>
                    <a:cxn ang="0">
                      <a:pos x="7" y="27"/>
                    </a:cxn>
                    <a:cxn ang="0">
                      <a:pos x="121" y="0"/>
                    </a:cxn>
                  </a:cxnLst>
                  <a:rect l="0" t="0" r="r" b="b"/>
                  <a:pathLst>
                    <a:path w="143" h="108">
                      <a:moveTo>
                        <a:pt x="121" y="0"/>
                      </a:moveTo>
                      <a:lnTo>
                        <a:pt x="143" y="83"/>
                      </a:lnTo>
                      <a:lnTo>
                        <a:pt x="31" y="108"/>
                      </a:lnTo>
                      <a:lnTo>
                        <a:pt x="0" y="29"/>
                      </a:lnTo>
                      <a:lnTo>
                        <a:pt x="7" y="27"/>
                      </a:lnTo>
                      <a:lnTo>
                        <a:pt x="121" y="0"/>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0" name="Freeform 74" descr="Athlète"/>
                <p:cNvSpPr>
                  <a:spLocks/>
                </p:cNvSpPr>
                <p:nvPr/>
              </p:nvSpPr>
              <p:spPr bwMode="auto">
                <a:xfrm>
                  <a:off x="2030" y="1045"/>
                  <a:ext cx="30" cy="25"/>
                </a:xfrm>
                <a:custGeom>
                  <a:avLst/>
                  <a:gdLst/>
                  <a:ahLst/>
                  <a:cxnLst>
                    <a:cxn ang="0">
                      <a:pos x="119" y="0"/>
                    </a:cxn>
                    <a:cxn ang="0">
                      <a:pos x="150" y="79"/>
                    </a:cxn>
                    <a:cxn ang="0">
                      <a:pos x="40" y="124"/>
                    </a:cxn>
                    <a:cxn ang="0">
                      <a:pos x="0" y="48"/>
                    </a:cxn>
                    <a:cxn ang="0">
                      <a:pos x="3" y="47"/>
                    </a:cxn>
                    <a:cxn ang="0">
                      <a:pos x="119" y="0"/>
                    </a:cxn>
                  </a:cxnLst>
                  <a:rect l="0" t="0" r="r" b="b"/>
                  <a:pathLst>
                    <a:path w="150" h="124">
                      <a:moveTo>
                        <a:pt x="119" y="0"/>
                      </a:moveTo>
                      <a:lnTo>
                        <a:pt x="150" y="79"/>
                      </a:lnTo>
                      <a:lnTo>
                        <a:pt x="40" y="124"/>
                      </a:lnTo>
                      <a:lnTo>
                        <a:pt x="0" y="48"/>
                      </a:lnTo>
                      <a:lnTo>
                        <a:pt x="3" y="47"/>
                      </a:lnTo>
                      <a:lnTo>
                        <a:pt x="119" y="0"/>
                      </a:lnTo>
                      <a:close/>
                    </a:path>
                  </a:pathLst>
                </a:custGeom>
                <a:blipFill dpi="0" rotWithShape="0">
                  <a:blip r:embed="rId6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1" name="Freeform 75" descr="Athlète"/>
                <p:cNvSpPr>
                  <a:spLocks/>
                </p:cNvSpPr>
                <p:nvPr/>
              </p:nvSpPr>
              <p:spPr bwMode="auto">
                <a:xfrm>
                  <a:off x="2009" y="1055"/>
                  <a:ext cx="29" cy="24"/>
                </a:xfrm>
                <a:custGeom>
                  <a:avLst/>
                  <a:gdLst/>
                  <a:ahLst/>
                  <a:cxnLst>
                    <a:cxn ang="0">
                      <a:pos x="104" y="0"/>
                    </a:cxn>
                    <a:cxn ang="0">
                      <a:pos x="144" y="76"/>
                    </a:cxn>
                    <a:cxn ang="0">
                      <a:pos x="52" y="123"/>
                    </a:cxn>
                    <a:cxn ang="0">
                      <a:pos x="0" y="54"/>
                    </a:cxn>
                    <a:cxn ang="0">
                      <a:pos x="5" y="50"/>
                    </a:cxn>
                    <a:cxn ang="0">
                      <a:pos x="104" y="0"/>
                    </a:cxn>
                  </a:cxnLst>
                  <a:rect l="0" t="0" r="r" b="b"/>
                  <a:pathLst>
                    <a:path w="144" h="123">
                      <a:moveTo>
                        <a:pt x="104" y="0"/>
                      </a:moveTo>
                      <a:lnTo>
                        <a:pt x="144" y="76"/>
                      </a:lnTo>
                      <a:lnTo>
                        <a:pt x="52" y="123"/>
                      </a:lnTo>
                      <a:lnTo>
                        <a:pt x="0" y="54"/>
                      </a:lnTo>
                      <a:lnTo>
                        <a:pt x="5" y="50"/>
                      </a:lnTo>
                      <a:lnTo>
                        <a:pt x="104"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76" descr="Athlète"/>
                <p:cNvSpPr>
                  <a:spLocks/>
                </p:cNvSpPr>
                <p:nvPr/>
              </p:nvSpPr>
              <p:spPr bwMode="auto">
                <a:xfrm>
                  <a:off x="1993" y="1066"/>
                  <a:ext cx="27" cy="27"/>
                </a:xfrm>
                <a:custGeom>
                  <a:avLst/>
                  <a:gdLst/>
                  <a:ahLst/>
                  <a:cxnLst>
                    <a:cxn ang="0">
                      <a:pos x="82" y="0"/>
                    </a:cxn>
                    <a:cxn ang="0">
                      <a:pos x="134" y="69"/>
                    </a:cxn>
                    <a:cxn ang="0">
                      <a:pos x="49" y="130"/>
                    </a:cxn>
                    <a:cxn ang="0">
                      <a:pos x="37" y="136"/>
                    </a:cxn>
                    <a:cxn ang="0">
                      <a:pos x="0" y="59"/>
                    </a:cxn>
                    <a:cxn ang="0">
                      <a:pos x="82" y="0"/>
                    </a:cxn>
                  </a:cxnLst>
                  <a:rect l="0" t="0" r="r" b="b"/>
                  <a:pathLst>
                    <a:path w="134" h="136">
                      <a:moveTo>
                        <a:pt x="82" y="0"/>
                      </a:moveTo>
                      <a:lnTo>
                        <a:pt x="134" y="69"/>
                      </a:lnTo>
                      <a:lnTo>
                        <a:pt x="49" y="130"/>
                      </a:lnTo>
                      <a:lnTo>
                        <a:pt x="37" y="136"/>
                      </a:lnTo>
                      <a:lnTo>
                        <a:pt x="0" y="59"/>
                      </a:lnTo>
                      <a:lnTo>
                        <a:pt x="82" y="0"/>
                      </a:lnTo>
                      <a:close/>
                    </a:path>
                  </a:pathLst>
                </a:custGeom>
                <a:blipFill dpi="0" rotWithShape="0">
                  <a:blip r:embed="rId6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3" name="Freeform 77" descr="Athlète"/>
                <p:cNvSpPr>
                  <a:spLocks/>
                </p:cNvSpPr>
                <p:nvPr/>
              </p:nvSpPr>
              <p:spPr bwMode="auto">
                <a:xfrm>
                  <a:off x="1976" y="1077"/>
                  <a:ext cx="24" cy="22"/>
                </a:xfrm>
                <a:custGeom>
                  <a:avLst/>
                  <a:gdLst/>
                  <a:ahLst/>
                  <a:cxnLst>
                    <a:cxn ang="0">
                      <a:pos x="87" y="0"/>
                    </a:cxn>
                    <a:cxn ang="0">
                      <a:pos x="124" y="77"/>
                    </a:cxn>
                    <a:cxn ang="0">
                      <a:pos x="30" y="109"/>
                    </a:cxn>
                    <a:cxn ang="0">
                      <a:pos x="29" y="110"/>
                    </a:cxn>
                    <a:cxn ang="0">
                      <a:pos x="0" y="30"/>
                    </a:cxn>
                    <a:cxn ang="0">
                      <a:pos x="87" y="0"/>
                    </a:cxn>
                  </a:cxnLst>
                  <a:rect l="0" t="0" r="r" b="b"/>
                  <a:pathLst>
                    <a:path w="124" h="110">
                      <a:moveTo>
                        <a:pt x="87" y="0"/>
                      </a:moveTo>
                      <a:lnTo>
                        <a:pt x="124" y="77"/>
                      </a:lnTo>
                      <a:lnTo>
                        <a:pt x="30" y="109"/>
                      </a:lnTo>
                      <a:lnTo>
                        <a:pt x="29" y="110"/>
                      </a:lnTo>
                      <a:lnTo>
                        <a:pt x="0" y="30"/>
                      </a:lnTo>
                      <a:lnTo>
                        <a:pt x="87"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 name="Freeform 78" descr="Athlète"/>
                <p:cNvSpPr>
                  <a:spLocks/>
                </p:cNvSpPr>
                <p:nvPr/>
              </p:nvSpPr>
              <p:spPr bwMode="auto">
                <a:xfrm>
                  <a:off x="1957" y="1083"/>
                  <a:ext cx="24" cy="22"/>
                </a:xfrm>
                <a:custGeom>
                  <a:avLst/>
                  <a:gdLst/>
                  <a:ahLst/>
                  <a:cxnLst>
                    <a:cxn ang="0">
                      <a:pos x="91" y="0"/>
                    </a:cxn>
                    <a:cxn ang="0">
                      <a:pos x="120" y="80"/>
                    </a:cxn>
                    <a:cxn ang="0">
                      <a:pos x="40" y="106"/>
                    </a:cxn>
                    <a:cxn ang="0">
                      <a:pos x="0" y="30"/>
                    </a:cxn>
                    <a:cxn ang="0">
                      <a:pos x="7" y="27"/>
                    </a:cxn>
                    <a:cxn ang="0">
                      <a:pos x="91" y="0"/>
                    </a:cxn>
                  </a:cxnLst>
                  <a:rect l="0" t="0" r="r" b="b"/>
                  <a:pathLst>
                    <a:path w="120" h="106">
                      <a:moveTo>
                        <a:pt x="91" y="0"/>
                      </a:moveTo>
                      <a:lnTo>
                        <a:pt x="120" y="80"/>
                      </a:lnTo>
                      <a:lnTo>
                        <a:pt x="40" y="106"/>
                      </a:lnTo>
                      <a:lnTo>
                        <a:pt x="0" y="30"/>
                      </a:lnTo>
                      <a:lnTo>
                        <a:pt x="7" y="27"/>
                      </a:lnTo>
                      <a:lnTo>
                        <a:pt x="91"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 name="Freeform 79" descr="Athlète"/>
                <p:cNvSpPr>
                  <a:spLocks/>
                </p:cNvSpPr>
                <p:nvPr/>
              </p:nvSpPr>
              <p:spPr bwMode="auto">
                <a:xfrm>
                  <a:off x="1940" y="1089"/>
                  <a:ext cx="25" cy="24"/>
                </a:xfrm>
                <a:custGeom>
                  <a:avLst/>
                  <a:gdLst/>
                  <a:ahLst/>
                  <a:cxnLst>
                    <a:cxn ang="0">
                      <a:pos x="88" y="0"/>
                    </a:cxn>
                    <a:cxn ang="0">
                      <a:pos x="128" y="76"/>
                    </a:cxn>
                    <a:cxn ang="0">
                      <a:pos x="50" y="119"/>
                    </a:cxn>
                    <a:cxn ang="0">
                      <a:pos x="0" y="49"/>
                    </a:cxn>
                    <a:cxn ang="0">
                      <a:pos x="3" y="46"/>
                    </a:cxn>
                    <a:cxn ang="0">
                      <a:pos x="88" y="0"/>
                    </a:cxn>
                  </a:cxnLst>
                  <a:rect l="0" t="0" r="r" b="b"/>
                  <a:pathLst>
                    <a:path w="128" h="119">
                      <a:moveTo>
                        <a:pt x="88" y="0"/>
                      </a:moveTo>
                      <a:lnTo>
                        <a:pt x="128" y="76"/>
                      </a:lnTo>
                      <a:lnTo>
                        <a:pt x="50" y="119"/>
                      </a:lnTo>
                      <a:lnTo>
                        <a:pt x="0" y="49"/>
                      </a:lnTo>
                      <a:lnTo>
                        <a:pt x="3" y="46"/>
                      </a:lnTo>
                      <a:lnTo>
                        <a:pt x="88"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80" descr="Athlète"/>
                <p:cNvSpPr>
                  <a:spLocks/>
                </p:cNvSpPr>
                <p:nvPr/>
              </p:nvSpPr>
              <p:spPr bwMode="auto">
                <a:xfrm>
                  <a:off x="1926" y="1099"/>
                  <a:ext cx="24" cy="23"/>
                </a:xfrm>
                <a:custGeom>
                  <a:avLst/>
                  <a:gdLst/>
                  <a:ahLst/>
                  <a:cxnLst>
                    <a:cxn ang="0">
                      <a:pos x="70" y="0"/>
                    </a:cxn>
                    <a:cxn ang="0">
                      <a:pos x="120" y="70"/>
                    </a:cxn>
                    <a:cxn ang="0">
                      <a:pos x="57" y="113"/>
                    </a:cxn>
                    <a:cxn ang="0">
                      <a:pos x="0" y="48"/>
                    </a:cxn>
                    <a:cxn ang="0">
                      <a:pos x="3" y="46"/>
                    </a:cxn>
                    <a:cxn ang="0">
                      <a:pos x="70" y="0"/>
                    </a:cxn>
                  </a:cxnLst>
                  <a:rect l="0" t="0" r="r" b="b"/>
                  <a:pathLst>
                    <a:path w="120" h="113">
                      <a:moveTo>
                        <a:pt x="70" y="0"/>
                      </a:moveTo>
                      <a:lnTo>
                        <a:pt x="120" y="70"/>
                      </a:lnTo>
                      <a:lnTo>
                        <a:pt x="57" y="113"/>
                      </a:lnTo>
                      <a:lnTo>
                        <a:pt x="0" y="48"/>
                      </a:lnTo>
                      <a:lnTo>
                        <a:pt x="3" y="46"/>
                      </a:lnTo>
                      <a:lnTo>
                        <a:pt x="70"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 name="Freeform 81" descr="Athlète"/>
                <p:cNvSpPr>
                  <a:spLocks/>
                </p:cNvSpPr>
                <p:nvPr/>
              </p:nvSpPr>
              <p:spPr bwMode="auto">
                <a:xfrm>
                  <a:off x="1913" y="1109"/>
                  <a:ext cx="24" cy="25"/>
                </a:xfrm>
                <a:custGeom>
                  <a:avLst/>
                  <a:gdLst/>
                  <a:ahLst/>
                  <a:cxnLst>
                    <a:cxn ang="0">
                      <a:pos x="64" y="0"/>
                    </a:cxn>
                    <a:cxn ang="0">
                      <a:pos x="121" y="65"/>
                    </a:cxn>
                    <a:cxn ang="0">
                      <a:pos x="52" y="121"/>
                    </a:cxn>
                    <a:cxn ang="0">
                      <a:pos x="41" y="127"/>
                    </a:cxn>
                    <a:cxn ang="0">
                      <a:pos x="0" y="52"/>
                    </a:cxn>
                    <a:cxn ang="0">
                      <a:pos x="64" y="0"/>
                    </a:cxn>
                  </a:cxnLst>
                  <a:rect l="0" t="0" r="r" b="b"/>
                  <a:pathLst>
                    <a:path w="121" h="127">
                      <a:moveTo>
                        <a:pt x="64" y="0"/>
                      </a:moveTo>
                      <a:lnTo>
                        <a:pt x="121" y="65"/>
                      </a:lnTo>
                      <a:lnTo>
                        <a:pt x="52" y="121"/>
                      </a:lnTo>
                      <a:lnTo>
                        <a:pt x="41" y="127"/>
                      </a:lnTo>
                      <a:lnTo>
                        <a:pt x="0" y="52"/>
                      </a:lnTo>
                      <a:lnTo>
                        <a:pt x="64" y="0"/>
                      </a:lnTo>
                      <a:close/>
                    </a:path>
                  </a:pathLst>
                </a:custGeom>
                <a:blipFill dpi="0" rotWithShape="0">
                  <a:blip r:embed="rId6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8" name="Freeform 82" descr="Athlète"/>
                <p:cNvSpPr>
                  <a:spLocks/>
                </p:cNvSpPr>
                <p:nvPr/>
              </p:nvSpPr>
              <p:spPr bwMode="auto">
                <a:xfrm>
                  <a:off x="1876" y="1119"/>
                  <a:ext cx="45" cy="30"/>
                </a:xfrm>
                <a:custGeom>
                  <a:avLst/>
                  <a:gdLst/>
                  <a:ahLst/>
                  <a:cxnLst>
                    <a:cxn ang="0">
                      <a:pos x="184" y="0"/>
                    </a:cxn>
                    <a:cxn ang="0">
                      <a:pos x="225" y="75"/>
                    </a:cxn>
                    <a:cxn ang="0">
                      <a:pos x="54" y="149"/>
                    </a:cxn>
                    <a:cxn ang="0">
                      <a:pos x="0" y="82"/>
                    </a:cxn>
                    <a:cxn ang="0">
                      <a:pos x="11" y="74"/>
                    </a:cxn>
                    <a:cxn ang="0">
                      <a:pos x="184" y="0"/>
                    </a:cxn>
                  </a:cxnLst>
                  <a:rect l="0" t="0" r="r" b="b"/>
                  <a:pathLst>
                    <a:path w="225" h="149">
                      <a:moveTo>
                        <a:pt x="184" y="0"/>
                      </a:moveTo>
                      <a:lnTo>
                        <a:pt x="225" y="75"/>
                      </a:lnTo>
                      <a:lnTo>
                        <a:pt x="54" y="149"/>
                      </a:lnTo>
                      <a:lnTo>
                        <a:pt x="0" y="82"/>
                      </a:lnTo>
                      <a:lnTo>
                        <a:pt x="11" y="74"/>
                      </a:lnTo>
                      <a:lnTo>
                        <a:pt x="184" y="0"/>
                      </a:lnTo>
                      <a:close/>
                    </a:path>
                  </a:pathLst>
                </a:custGeom>
                <a:blipFill dpi="0" rotWithShape="0">
                  <a:blip r:embed="rId6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 name="Freeform 83" descr="Athlète"/>
                <p:cNvSpPr>
                  <a:spLocks/>
                </p:cNvSpPr>
                <p:nvPr/>
              </p:nvSpPr>
              <p:spPr bwMode="auto">
                <a:xfrm>
                  <a:off x="1845" y="1136"/>
                  <a:ext cx="42" cy="36"/>
                </a:xfrm>
                <a:custGeom>
                  <a:avLst/>
                  <a:gdLst/>
                  <a:ahLst/>
                  <a:cxnLst>
                    <a:cxn ang="0">
                      <a:pos x="154" y="0"/>
                    </a:cxn>
                    <a:cxn ang="0">
                      <a:pos x="208" y="67"/>
                    </a:cxn>
                    <a:cxn ang="0">
                      <a:pos x="71" y="182"/>
                    </a:cxn>
                    <a:cxn ang="0">
                      <a:pos x="0" y="130"/>
                    </a:cxn>
                    <a:cxn ang="0">
                      <a:pos x="7" y="122"/>
                    </a:cxn>
                    <a:cxn ang="0">
                      <a:pos x="154" y="0"/>
                    </a:cxn>
                  </a:cxnLst>
                  <a:rect l="0" t="0" r="r" b="b"/>
                  <a:pathLst>
                    <a:path w="208" h="182">
                      <a:moveTo>
                        <a:pt x="154" y="0"/>
                      </a:moveTo>
                      <a:lnTo>
                        <a:pt x="208" y="67"/>
                      </a:lnTo>
                      <a:lnTo>
                        <a:pt x="71" y="182"/>
                      </a:lnTo>
                      <a:lnTo>
                        <a:pt x="0" y="130"/>
                      </a:lnTo>
                      <a:lnTo>
                        <a:pt x="7" y="122"/>
                      </a:lnTo>
                      <a:lnTo>
                        <a:pt x="154" y="0"/>
                      </a:lnTo>
                      <a:close/>
                    </a:path>
                  </a:pathLst>
                </a:custGeom>
                <a:blipFill dpi="0" rotWithShape="0">
                  <a:blip r:embed="rId6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 name="Freeform 84" descr="Athlète"/>
                <p:cNvSpPr>
                  <a:spLocks/>
                </p:cNvSpPr>
                <p:nvPr/>
              </p:nvSpPr>
              <p:spPr bwMode="auto">
                <a:xfrm>
                  <a:off x="1816" y="1162"/>
                  <a:ext cx="44" cy="51"/>
                </a:xfrm>
                <a:custGeom>
                  <a:avLst/>
                  <a:gdLst/>
                  <a:ahLst/>
                  <a:cxnLst>
                    <a:cxn ang="0">
                      <a:pos x="147" y="0"/>
                    </a:cxn>
                    <a:cxn ang="0">
                      <a:pos x="218" y="52"/>
                    </a:cxn>
                    <a:cxn ang="0">
                      <a:pos x="74" y="256"/>
                    </a:cxn>
                    <a:cxn ang="0">
                      <a:pos x="74" y="256"/>
                    </a:cxn>
                    <a:cxn ang="0">
                      <a:pos x="0" y="209"/>
                    </a:cxn>
                    <a:cxn ang="0">
                      <a:pos x="147" y="0"/>
                    </a:cxn>
                  </a:cxnLst>
                  <a:rect l="0" t="0" r="r" b="b"/>
                  <a:pathLst>
                    <a:path w="218" h="256">
                      <a:moveTo>
                        <a:pt x="147" y="0"/>
                      </a:moveTo>
                      <a:lnTo>
                        <a:pt x="218" y="52"/>
                      </a:lnTo>
                      <a:lnTo>
                        <a:pt x="74" y="256"/>
                      </a:lnTo>
                      <a:lnTo>
                        <a:pt x="74" y="256"/>
                      </a:lnTo>
                      <a:lnTo>
                        <a:pt x="0" y="209"/>
                      </a:lnTo>
                      <a:lnTo>
                        <a:pt x="147" y="0"/>
                      </a:lnTo>
                      <a:close/>
                    </a:path>
                  </a:pathLst>
                </a:custGeom>
                <a:blipFill dpi="0" rotWithShape="0">
                  <a:blip r:embed="rId6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 name="Freeform 85" descr="Athlète"/>
                <p:cNvSpPr>
                  <a:spLocks/>
                </p:cNvSpPr>
                <p:nvPr/>
              </p:nvSpPr>
              <p:spPr bwMode="auto">
                <a:xfrm>
                  <a:off x="1772" y="1203"/>
                  <a:ext cx="59" cy="72"/>
                </a:xfrm>
                <a:custGeom>
                  <a:avLst/>
                  <a:gdLst/>
                  <a:ahLst/>
                  <a:cxnLst>
                    <a:cxn ang="0">
                      <a:pos x="220" y="0"/>
                    </a:cxn>
                    <a:cxn ang="0">
                      <a:pos x="294" y="47"/>
                    </a:cxn>
                    <a:cxn ang="0">
                      <a:pos x="74" y="358"/>
                    </a:cxn>
                    <a:cxn ang="0">
                      <a:pos x="73" y="359"/>
                    </a:cxn>
                    <a:cxn ang="0">
                      <a:pos x="0" y="311"/>
                    </a:cxn>
                    <a:cxn ang="0">
                      <a:pos x="220" y="0"/>
                    </a:cxn>
                  </a:cxnLst>
                  <a:rect l="0" t="0" r="r" b="b"/>
                  <a:pathLst>
                    <a:path w="294" h="359">
                      <a:moveTo>
                        <a:pt x="220" y="0"/>
                      </a:moveTo>
                      <a:lnTo>
                        <a:pt x="294" y="47"/>
                      </a:lnTo>
                      <a:lnTo>
                        <a:pt x="74" y="358"/>
                      </a:lnTo>
                      <a:lnTo>
                        <a:pt x="73" y="359"/>
                      </a:lnTo>
                      <a:lnTo>
                        <a:pt x="0" y="311"/>
                      </a:lnTo>
                      <a:lnTo>
                        <a:pt x="220" y="0"/>
                      </a:lnTo>
                      <a:close/>
                    </a:path>
                  </a:pathLst>
                </a:custGeom>
                <a:blipFill dpi="0" rotWithShape="0">
                  <a:blip r:embed="rId7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 name="Freeform 86" descr="Athlète"/>
                <p:cNvSpPr>
                  <a:spLocks/>
                </p:cNvSpPr>
                <p:nvPr/>
              </p:nvSpPr>
              <p:spPr bwMode="auto">
                <a:xfrm>
                  <a:off x="1725" y="1266"/>
                  <a:ext cx="62" cy="72"/>
                </a:xfrm>
                <a:custGeom>
                  <a:avLst/>
                  <a:gdLst/>
                  <a:ahLst/>
                  <a:cxnLst>
                    <a:cxn ang="0">
                      <a:pos x="237" y="0"/>
                    </a:cxn>
                    <a:cxn ang="0">
                      <a:pos x="310" y="48"/>
                    </a:cxn>
                    <a:cxn ang="0">
                      <a:pos x="73" y="363"/>
                    </a:cxn>
                    <a:cxn ang="0">
                      <a:pos x="0" y="314"/>
                    </a:cxn>
                    <a:cxn ang="0">
                      <a:pos x="0" y="314"/>
                    </a:cxn>
                    <a:cxn ang="0">
                      <a:pos x="237" y="0"/>
                    </a:cxn>
                  </a:cxnLst>
                  <a:rect l="0" t="0" r="r" b="b"/>
                  <a:pathLst>
                    <a:path w="310" h="363">
                      <a:moveTo>
                        <a:pt x="237" y="0"/>
                      </a:moveTo>
                      <a:lnTo>
                        <a:pt x="310" y="48"/>
                      </a:lnTo>
                      <a:lnTo>
                        <a:pt x="73" y="363"/>
                      </a:lnTo>
                      <a:lnTo>
                        <a:pt x="0" y="314"/>
                      </a:lnTo>
                      <a:lnTo>
                        <a:pt x="0" y="314"/>
                      </a:lnTo>
                      <a:lnTo>
                        <a:pt x="237" y="0"/>
                      </a:lnTo>
                      <a:close/>
                    </a:path>
                  </a:pathLst>
                </a:custGeom>
                <a:blipFill dpi="0" rotWithShape="0">
                  <a:blip r:embed="rId7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 name="Freeform 87" descr="Athlète"/>
                <p:cNvSpPr>
                  <a:spLocks/>
                </p:cNvSpPr>
                <p:nvPr/>
              </p:nvSpPr>
              <p:spPr bwMode="auto">
                <a:xfrm>
                  <a:off x="1672" y="1328"/>
                  <a:ext cx="67" cy="80"/>
                </a:xfrm>
                <a:custGeom>
                  <a:avLst/>
                  <a:gdLst/>
                  <a:ahLst/>
                  <a:cxnLst>
                    <a:cxn ang="0">
                      <a:pos x="262" y="0"/>
                    </a:cxn>
                    <a:cxn ang="0">
                      <a:pos x="335" y="49"/>
                    </a:cxn>
                    <a:cxn ang="0">
                      <a:pos x="79" y="398"/>
                    </a:cxn>
                    <a:cxn ang="0">
                      <a:pos x="0" y="357"/>
                    </a:cxn>
                    <a:cxn ang="0">
                      <a:pos x="4" y="352"/>
                    </a:cxn>
                    <a:cxn ang="0">
                      <a:pos x="262" y="0"/>
                    </a:cxn>
                  </a:cxnLst>
                  <a:rect l="0" t="0" r="r" b="b"/>
                  <a:pathLst>
                    <a:path w="335" h="398">
                      <a:moveTo>
                        <a:pt x="262" y="0"/>
                      </a:moveTo>
                      <a:lnTo>
                        <a:pt x="335" y="49"/>
                      </a:lnTo>
                      <a:lnTo>
                        <a:pt x="79" y="398"/>
                      </a:lnTo>
                      <a:lnTo>
                        <a:pt x="0" y="357"/>
                      </a:lnTo>
                      <a:lnTo>
                        <a:pt x="4" y="352"/>
                      </a:lnTo>
                      <a:lnTo>
                        <a:pt x="262" y="0"/>
                      </a:lnTo>
                      <a:close/>
                    </a:path>
                  </a:pathLst>
                </a:custGeom>
                <a:blipFill dpi="0" rotWithShape="0">
                  <a:blip r:embed="rId7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 name="Freeform 88" descr="Athlète"/>
                <p:cNvSpPr>
                  <a:spLocks/>
                </p:cNvSpPr>
                <p:nvPr/>
              </p:nvSpPr>
              <p:spPr bwMode="auto">
                <a:xfrm>
                  <a:off x="1646" y="1400"/>
                  <a:ext cx="42" cy="56"/>
                </a:xfrm>
                <a:custGeom>
                  <a:avLst/>
                  <a:gdLst/>
                  <a:ahLst/>
                  <a:cxnLst>
                    <a:cxn ang="0">
                      <a:pos x="129" y="0"/>
                    </a:cxn>
                    <a:cxn ang="0">
                      <a:pos x="208" y="41"/>
                    </a:cxn>
                    <a:cxn ang="0">
                      <a:pos x="79" y="280"/>
                    </a:cxn>
                    <a:cxn ang="0">
                      <a:pos x="0" y="242"/>
                    </a:cxn>
                    <a:cxn ang="0">
                      <a:pos x="0" y="242"/>
                    </a:cxn>
                    <a:cxn ang="0">
                      <a:pos x="129" y="0"/>
                    </a:cxn>
                  </a:cxnLst>
                  <a:rect l="0" t="0" r="r" b="b"/>
                  <a:pathLst>
                    <a:path w="208" h="280">
                      <a:moveTo>
                        <a:pt x="129" y="0"/>
                      </a:moveTo>
                      <a:lnTo>
                        <a:pt x="208" y="41"/>
                      </a:lnTo>
                      <a:lnTo>
                        <a:pt x="79" y="280"/>
                      </a:lnTo>
                      <a:lnTo>
                        <a:pt x="0" y="242"/>
                      </a:lnTo>
                      <a:lnTo>
                        <a:pt x="0" y="242"/>
                      </a:lnTo>
                      <a:lnTo>
                        <a:pt x="129" y="0"/>
                      </a:lnTo>
                      <a:close/>
                    </a:path>
                  </a:pathLst>
                </a:custGeom>
                <a:blipFill dpi="0" rotWithShape="0">
                  <a:blip r:embed="rId7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 name="Freeform 89" descr="Athlète"/>
                <p:cNvSpPr>
                  <a:spLocks/>
                </p:cNvSpPr>
                <p:nvPr/>
              </p:nvSpPr>
              <p:spPr bwMode="auto">
                <a:xfrm>
                  <a:off x="1620" y="1448"/>
                  <a:ext cx="42" cy="57"/>
                </a:xfrm>
                <a:custGeom>
                  <a:avLst/>
                  <a:gdLst/>
                  <a:ahLst/>
                  <a:cxnLst>
                    <a:cxn ang="0">
                      <a:pos x="131" y="0"/>
                    </a:cxn>
                    <a:cxn ang="0">
                      <a:pos x="210" y="38"/>
                    </a:cxn>
                    <a:cxn ang="0">
                      <a:pos x="82" y="282"/>
                    </a:cxn>
                    <a:cxn ang="0">
                      <a:pos x="0" y="249"/>
                    </a:cxn>
                    <a:cxn ang="0">
                      <a:pos x="1" y="245"/>
                    </a:cxn>
                    <a:cxn ang="0">
                      <a:pos x="131" y="0"/>
                    </a:cxn>
                  </a:cxnLst>
                  <a:rect l="0" t="0" r="r" b="b"/>
                  <a:pathLst>
                    <a:path w="210" h="282">
                      <a:moveTo>
                        <a:pt x="131" y="0"/>
                      </a:moveTo>
                      <a:lnTo>
                        <a:pt x="210" y="38"/>
                      </a:lnTo>
                      <a:lnTo>
                        <a:pt x="82" y="282"/>
                      </a:lnTo>
                      <a:lnTo>
                        <a:pt x="0" y="249"/>
                      </a:lnTo>
                      <a:lnTo>
                        <a:pt x="1" y="245"/>
                      </a:lnTo>
                      <a:lnTo>
                        <a:pt x="131" y="0"/>
                      </a:lnTo>
                      <a:close/>
                    </a:path>
                  </a:pathLst>
                </a:custGeom>
                <a:blipFill dpi="0" rotWithShape="0">
                  <a:blip r:embed="rId7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6" name="Freeform 90" descr="Athlète"/>
                <p:cNvSpPr>
                  <a:spLocks/>
                </p:cNvSpPr>
                <p:nvPr/>
              </p:nvSpPr>
              <p:spPr bwMode="auto">
                <a:xfrm>
                  <a:off x="1591" y="1498"/>
                  <a:ext cx="46" cy="76"/>
                </a:xfrm>
                <a:custGeom>
                  <a:avLst/>
                  <a:gdLst/>
                  <a:ahLst/>
                  <a:cxnLst>
                    <a:cxn ang="0">
                      <a:pos x="147" y="0"/>
                    </a:cxn>
                    <a:cxn ang="0">
                      <a:pos x="229" y="33"/>
                    </a:cxn>
                    <a:cxn ang="0">
                      <a:pos x="84" y="378"/>
                    </a:cxn>
                    <a:cxn ang="0">
                      <a:pos x="0" y="349"/>
                    </a:cxn>
                    <a:cxn ang="0">
                      <a:pos x="0" y="347"/>
                    </a:cxn>
                    <a:cxn ang="0">
                      <a:pos x="147" y="0"/>
                    </a:cxn>
                  </a:cxnLst>
                  <a:rect l="0" t="0" r="r" b="b"/>
                  <a:pathLst>
                    <a:path w="229" h="378">
                      <a:moveTo>
                        <a:pt x="147" y="0"/>
                      </a:moveTo>
                      <a:lnTo>
                        <a:pt x="229" y="33"/>
                      </a:lnTo>
                      <a:lnTo>
                        <a:pt x="84" y="378"/>
                      </a:lnTo>
                      <a:lnTo>
                        <a:pt x="0" y="349"/>
                      </a:lnTo>
                      <a:lnTo>
                        <a:pt x="0" y="347"/>
                      </a:lnTo>
                      <a:lnTo>
                        <a:pt x="147" y="0"/>
                      </a:lnTo>
                      <a:close/>
                    </a:path>
                  </a:pathLst>
                </a:custGeom>
                <a:blipFill dpi="0" rotWithShape="0">
                  <a:blip r:embed="rId7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91" descr="Athlète"/>
                <p:cNvSpPr>
                  <a:spLocks/>
                </p:cNvSpPr>
                <p:nvPr/>
              </p:nvSpPr>
              <p:spPr bwMode="auto">
                <a:xfrm>
                  <a:off x="1565" y="1568"/>
                  <a:ext cx="43" cy="76"/>
                </a:xfrm>
                <a:custGeom>
                  <a:avLst/>
                  <a:gdLst/>
                  <a:ahLst/>
                  <a:cxnLst>
                    <a:cxn ang="0">
                      <a:pos x="130" y="0"/>
                    </a:cxn>
                    <a:cxn ang="0">
                      <a:pos x="214" y="29"/>
                    </a:cxn>
                    <a:cxn ang="0">
                      <a:pos x="85" y="380"/>
                    </a:cxn>
                    <a:cxn ang="0">
                      <a:pos x="84" y="381"/>
                    </a:cxn>
                    <a:cxn ang="0">
                      <a:pos x="0" y="350"/>
                    </a:cxn>
                    <a:cxn ang="0">
                      <a:pos x="130" y="0"/>
                    </a:cxn>
                  </a:cxnLst>
                  <a:rect l="0" t="0" r="r" b="b"/>
                  <a:pathLst>
                    <a:path w="214" h="381">
                      <a:moveTo>
                        <a:pt x="130" y="0"/>
                      </a:moveTo>
                      <a:lnTo>
                        <a:pt x="214" y="29"/>
                      </a:lnTo>
                      <a:lnTo>
                        <a:pt x="85" y="380"/>
                      </a:lnTo>
                      <a:lnTo>
                        <a:pt x="84" y="381"/>
                      </a:lnTo>
                      <a:lnTo>
                        <a:pt x="0" y="350"/>
                      </a:lnTo>
                      <a:lnTo>
                        <a:pt x="130" y="0"/>
                      </a:lnTo>
                      <a:close/>
                    </a:path>
                  </a:pathLst>
                </a:custGeom>
                <a:blipFill dpi="0" rotWithShape="0">
                  <a:blip r:embed="rId7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92" descr="Athlète"/>
                <p:cNvSpPr>
                  <a:spLocks/>
                </p:cNvSpPr>
                <p:nvPr/>
              </p:nvSpPr>
              <p:spPr bwMode="auto">
                <a:xfrm>
                  <a:off x="1540" y="1638"/>
                  <a:ext cx="42" cy="69"/>
                </a:xfrm>
                <a:custGeom>
                  <a:avLst/>
                  <a:gdLst/>
                  <a:ahLst/>
                  <a:cxnLst>
                    <a:cxn ang="0">
                      <a:pos x="124" y="0"/>
                    </a:cxn>
                    <a:cxn ang="0">
                      <a:pos x="208" y="31"/>
                    </a:cxn>
                    <a:cxn ang="0">
                      <a:pos x="82" y="342"/>
                    </a:cxn>
                    <a:cxn ang="0">
                      <a:pos x="79" y="348"/>
                    </a:cxn>
                    <a:cxn ang="0">
                      <a:pos x="0" y="309"/>
                    </a:cxn>
                    <a:cxn ang="0">
                      <a:pos x="124" y="0"/>
                    </a:cxn>
                  </a:cxnLst>
                  <a:rect l="0" t="0" r="r" b="b"/>
                  <a:pathLst>
                    <a:path w="208" h="348">
                      <a:moveTo>
                        <a:pt x="124" y="0"/>
                      </a:moveTo>
                      <a:lnTo>
                        <a:pt x="208" y="31"/>
                      </a:lnTo>
                      <a:lnTo>
                        <a:pt x="82" y="342"/>
                      </a:lnTo>
                      <a:lnTo>
                        <a:pt x="79" y="348"/>
                      </a:lnTo>
                      <a:lnTo>
                        <a:pt x="0" y="309"/>
                      </a:lnTo>
                      <a:lnTo>
                        <a:pt x="124" y="0"/>
                      </a:lnTo>
                      <a:close/>
                    </a:path>
                  </a:pathLst>
                </a:custGeom>
                <a:blipFill dpi="0" rotWithShape="0">
                  <a:blip r:embed="rId7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93" descr="Athlète"/>
                <p:cNvSpPr>
                  <a:spLocks/>
                </p:cNvSpPr>
                <p:nvPr/>
              </p:nvSpPr>
              <p:spPr bwMode="auto">
                <a:xfrm>
                  <a:off x="1514" y="1700"/>
                  <a:ext cx="42" cy="49"/>
                </a:xfrm>
                <a:custGeom>
                  <a:avLst/>
                  <a:gdLst/>
                  <a:ahLst/>
                  <a:cxnLst>
                    <a:cxn ang="0">
                      <a:pos x="131" y="0"/>
                    </a:cxn>
                    <a:cxn ang="0">
                      <a:pos x="210" y="39"/>
                    </a:cxn>
                    <a:cxn ang="0">
                      <a:pos x="84" y="245"/>
                    </a:cxn>
                    <a:cxn ang="0">
                      <a:pos x="0" y="212"/>
                    </a:cxn>
                    <a:cxn ang="0">
                      <a:pos x="4" y="205"/>
                    </a:cxn>
                    <a:cxn ang="0">
                      <a:pos x="131" y="0"/>
                    </a:cxn>
                  </a:cxnLst>
                  <a:rect l="0" t="0" r="r" b="b"/>
                  <a:pathLst>
                    <a:path w="210" h="245">
                      <a:moveTo>
                        <a:pt x="131" y="0"/>
                      </a:moveTo>
                      <a:lnTo>
                        <a:pt x="210" y="39"/>
                      </a:lnTo>
                      <a:lnTo>
                        <a:pt x="84" y="245"/>
                      </a:lnTo>
                      <a:lnTo>
                        <a:pt x="0" y="212"/>
                      </a:lnTo>
                      <a:lnTo>
                        <a:pt x="4" y="205"/>
                      </a:lnTo>
                      <a:lnTo>
                        <a:pt x="131" y="0"/>
                      </a:lnTo>
                      <a:close/>
                    </a:path>
                  </a:pathLst>
                </a:custGeom>
                <a:blipFill dpi="0" rotWithShape="0">
                  <a:blip r:embed="rId7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94" descr="Athlète"/>
                <p:cNvSpPr>
                  <a:spLocks/>
                </p:cNvSpPr>
                <p:nvPr/>
              </p:nvSpPr>
              <p:spPr bwMode="auto">
                <a:xfrm>
                  <a:off x="1491" y="1742"/>
                  <a:ext cx="40" cy="65"/>
                </a:xfrm>
                <a:custGeom>
                  <a:avLst/>
                  <a:gdLst/>
                  <a:ahLst/>
                  <a:cxnLst>
                    <a:cxn ang="0">
                      <a:pos x="113" y="0"/>
                    </a:cxn>
                    <a:cxn ang="0">
                      <a:pos x="197" y="33"/>
                    </a:cxn>
                    <a:cxn ang="0">
                      <a:pos x="86" y="326"/>
                    </a:cxn>
                    <a:cxn ang="0">
                      <a:pos x="0" y="302"/>
                    </a:cxn>
                    <a:cxn ang="0">
                      <a:pos x="1" y="298"/>
                    </a:cxn>
                    <a:cxn ang="0">
                      <a:pos x="113" y="0"/>
                    </a:cxn>
                  </a:cxnLst>
                  <a:rect l="0" t="0" r="r" b="b"/>
                  <a:pathLst>
                    <a:path w="197" h="326">
                      <a:moveTo>
                        <a:pt x="113" y="0"/>
                      </a:moveTo>
                      <a:lnTo>
                        <a:pt x="197" y="33"/>
                      </a:lnTo>
                      <a:lnTo>
                        <a:pt x="86" y="326"/>
                      </a:lnTo>
                      <a:lnTo>
                        <a:pt x="0" y="302"/>
                      </a:lnTo>
                      <a:lnTo>
                        <a:pt x="1" y="298"/>
                      </a:lnTo>
                      <a:lnTo>
                        <a:pt x="113" y="0"/>
                      </a:lnTo>
                      <a:close/>
                    </a:path>
                  </a:pathLst>
                </a:custGeom>
                <a:blipFill dpi="0" rotWithShape="0">
                  <a:blip r:embed="rId7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95" descr="Athlète"/>
                <p:cNvSpPr>
                  <a:spLocks/>
                </p:cNvSpPr>
                <p:nvPr/>
              </p:nvSpPr>
              <p:spPr bwMode="auto">
                <a:xfrm>
                  <a:off x="1473" y="1802"/>
                  <a:ext cx="35" cy="63"/>
                </a:xfrm>
                <a:custGeom>
                  <a:avLst/>
                  <a:gdLst/>
                  <a:ahLst/>
                  <a:cxnLst>
                    <a:cxn ang="0">
                      <a:pos x="90" y="0"/>
                    </a:cxn>
                    <a:cxn ang="0">
                      <a:pos x="176" y="24"/>
                    </a:cxn>
                    <a:cxn ang="0">
                      <a:pos x="86" y="315"/>
                    </a:cxn>
                    <a:cxn ang="0">
                      <a:pos x="85" y="315"/>
                    </a:cxn>
                    <a:cxn ang="0">
                      <a:pos x="0" y="290"/>
                    </a:cxn>
                    <a:cxn ang="0">
                      <a:pos x="90" y="0"/>
                    </a:cxn>
                  </a:cxnLst>
                  <a:rect l="0" t="0" r="r" b="b"/>
                  <a:pathLst>
                    <a:path w="176" h="315">
                      <a:moveTo>
                        <a:pt x="90" y="0"/>
                      </a:moveTo>
                      <a:lnTo>
                        <a:pt x="176" y="24"/>
                      </a:lnTo>
                      <a:lnTo>
                        <a:pt x="86" y="315"/>
                      </a:lnTo>
                      <a:lnTo>
                        <a:pt x="85" y="315"/>
                      </a:lnTo>
                      <a:lnTo>
                        <a:pt x="0" y="290"/>
                      </a:lnTo>
                      <a:lnTo>
                        <a:pt x="90" y="0"/>
                      </a:lnTo>
                      <a:close/>
                    </a:path>
                  </a:pathLst>
                </a:custGeom>
                <a:blipFill dpi="0" rotWithShape="0">
                  <a:blip r:embed="rId8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96" descr="Athlète"/>
                <p:cNvSpPr>
                  <a:spLocks/>
                </p:cNvSpPr>
                <p:nvPr/>
              </p:nvSpPr>
              <p:spPr bwMode="auto">
                <a:xfrm>
                  <a:off x="1458" y="1860"/>
                  <a:ext cx="32" cy="50"/>
                </a:xfrm>
                <a:custGeom>
                  <a:avLst/>
                  <a:gdLst/>
                  <a:ahLst/>
                  <a:cxnLst>
                    <a:cxn ang="0">
                      <a:pos x="74" y="0"/>
                    </a:cxn>
                    <a:cxn ang="0">
                      <a:pos x="159" y="25"/>
                    </a:cxn>
                    <a:cxn ang="0">
                      <a:pos x="86" y="247"/>
                    </a:cxn>
                    <a:cxn ang="0">
                      <a:pos x="0" y="224"/>
                    </a:cxn>
                    <a:cxn ang="0">
                      <a:pos x="0" y="222"/>
                    </a:cxn>
                    <a:cxn ang="0">
                      <a:pos x="74" y="0"/>
                    </a:cxn>
                  </a:cxnLst>
                  <a:rect l="0" t="0" r="r" b="b"/>
                  <a:pathLst>
                    <a:path w="159" h="247">
                      <a:moveTo>
                        <a:pt x="74" y="0"/>
                      </a:moveTo>
                      <a:lnTo>
                        <a:pt x="159" y="25"/>
                      </a:lnTo>
                      <a:lnTo>
                        <a:pt x="86" y="247"/>
                      </a:lnTo>
                      <a:lnTo>
                        <a:pt x="0" y="224"/>
                      </a:lnTo>
                      <a:lnTo>
                        <a:pt x="0" y="222"/>
                      </a:lnTo>
                      <a:lnTo>
                        <a:pt x="74" y="0"/>
                      </a:lnTo>
                      <a:close/>
                    </a:path>
                  </a:pathLst>
                </a:custGeom>
                <a:blipFill dpi="0" rotWithShape="0">
                  <a:blip r:embed="rId8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97" descr="Athlète"/>
                <p:cNvSpPr>
                  <a:spLocks/>
                </p:cNvSpPr>
                <p:nvPr/>
              </p:nvSpPr>
              <p:spPr bwMode="auto">
                <a:xfrm>
                  <a:off x="1447" y="1905"/>
                  <a:ext cx="29" cy="46"/>
                </a:xfrm>
                <a:custGeom>
                  <a:avLst/>
                  <a:gdLst/>
                  <a:ahLst/>
                  <a:cxnLst>
                    <a:cxn ang="0">
                      <a:pos x="57" y="0"/>
                    </a:cxn>
                    <a:cxn ang="0">
                      <a:pos x="143" y="23"/>
                    </a:cxn>
                    <a:cxn ang="0">
                      <a:pos x="89" y="226"/>
                    </a:cxn>
                    <a:cxn ang="0">
                      <a:pos x="0" y="227"/>
                    </a:cxn>
                    <a:cxn ang="0">
                      <a:pos x="1" y="213"/>
                    </a:cxn>
                    <a:cxn ang="0">
                      <a:pos x="57" y="0"/>
                    </a:cxn>
                  </a:cxnLst>
                  <a:rect l="0" t="0" r="r" b="b"/>
                  <a:pathLst>
                    <a:path w="143" h="227">
                      <a:moveTo>
                        <a:pt x="57" y="0"/>
                      </a:moveTo>
                      <a:lnTo>
                        <a:pt x="143" y="23"/>
                      </a:lnTo>
                      <a:lnTo>
                        <a:pt x="89" y="226"/>
                      </a:lnTo>
                      <a:lnTo>
                        <a:pt x="0" y="227"/>
                      </a:lnTo>
                      <a:lnTo>
                        <a:pt x="1" y="213"/>
                      </a:lnTo>
                      <a:lnTo>
                        <a:pt x="57" y="0"/>
                      </a:lnTo>
                      <a:close/>
                    </a:path>
                  </a:pathLst>
                </a:custGeom>
                <a:blipFill dpi="0" rotWithShape="0">
                  <a:blip r:embed="rId8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98" descr="Athlète"/>
                <p:cNvSpPr>
                  <a:spLocks/>
                </p:cNvSpPr>
                <p:nvPr/>
              </p:nvSpPr>
              <p:spPr bwMode="auto">
                <a:xfrm>
                  <a:off x="1447" y="1950"/>
                  <a:ext cx="21" cy="37"/>
                </a:xfrm>
                <a:custGeom>
                  <a:avLst/>
                  <a:gdLst/>
                  <a:ahLst/>
                  <a:cxnLst>
                    <a:cxn ang="0">
                      <a:pos x="0" y="1"/>
                    </a:cxn>
                    <a:cxn ang="0">
                      <a:pos x="89" y="0"/>
                    </a:cxn>
                    <a:cxn ang="0">
                      <a:pos x="105" y="159"/>
                    </a:cxn>
                    <a:cxn ang="0">
                      <a:pos x="21" y="185"/>
                    </a:cxn>
                    <a:cxn ang="0">
                      <a:pos x="18" y="173"/>
                    </a:cxn>
                    <a:cxn ang="0">
                      <a:pos x="0" y="1"/>
                    </a:cxn>
                  </a:cxnLst>
                  <a:rect l="0" t="0" r="r" b="b"/>
                  <a:pathLst>
                    <a:path w="105" h="185">
                      <a:moveTo>
                        <a:pt x="0" y="1"/>
                      </a:moveTo>
                      <a:lnTo>
                        <a:pt x="89" y="0"/>
                      </a:lnTo>
                      <a:lnTo>
                        <a:pt x="105" y="159"/>
                      </a:lnTo>
                      <a:lnTo>
                        <a:pt x="21" y="185"/>
                      </a:lnTo>
                      <a:lnTo>
                        <a:pt x="18" y="173"/>
                      </a:lnTo>
                      <a:lnTo>
                        <a:pt x="0" y="1"/>
                      </a:lnTo>
                      <a:close/>
                    </a:path>
                  </a:pathLst>
                </a:custGeom>
                <a:blipFill dpi="0" rotWithShape="0">
                  <a:blip r:embed="rId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99" descr="Athlète"/>
                <p:cNvSpPr>
                  <a:spLocks/>
                </p:cNvSpPr>
                <p:nvPr/>
              </p:nvSpPr>
              <p:spPr bwMode="auto">
                <a:xfrm>
                  <a:off x="1451" y="1982"/>
                  <a:ext cx="31" cy="40"/>
                </a:xfrm>
                <a:custGeom>
                  <a:avLst/>
                  <a:gdLst/>
                  <a:ahLst/>
                  <a:cxnLst>
                    <a:cxn ang="0">
                      <a:pos x="0" y="26"/>
                    </a:cxn>
                    <a:cxn ang="0">
                      <a:pos x="84" y="0"/>
                    </a:cxn>
                    <a:cxn ang="0">
                      <a:pos x="153" y="155"/>
                    </a:cxn>
                    <a:cxn ang="0">
                      <a:pos x="79" y="201"/>
                    </a:cxn>
                    <a:cxn ang="0">
                      <a:pos x="73" y="192"/>
                    </a:cxn>
                    <a:cxn ang="0">
                      <a:pos x="0" y="26"/>
                    </a:cxn>
                  </a:cxnLst>
                  <a:rect l="0" t="0" r="r" b="b"/>
                  <a:pathLst>
                    <a:path w="153" h="201">
                      <a:moveTo>
                        <a:pt x="0" y="26"/>
                      </a:moveTo>
                      <a:lnTo>
                        <a:pt x="84" y="0"/>
                      </a:lnTo>
                      <a:lnTo>
                        <a:pt x="153" y="155"/>
                      </a:lnTo>
                      <a:lnTo>
                        <a:pt x="79" y="201"/>
                      </a:lnTo>
                      <a:lnTo>
                        <a:pt x="73" y="192"/>
                      </a:lnTo>
                      <a:lnTo>
                        <a:pt x="0" y="26"/>
                      </a:lnTo>
                      <a:close/>
                    </a:path>
                  </a:pathLst>
                </a:custGeom>
                <a:blipFill dpi="0" rotWithShape="0">
                  <a:blip r:embed="rId8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100" descr="Athlète"/>
                <p:cNvSpPr>
                  <a:spLocks/>
                </p:cNvSpPr>
                <p:nvPr/>
              </p:nvSpPr>
              <p:spPr bwMode="auto">
                <a:xfrm>
                  <a:off x="1467" y="2013"/>
                  <a:ext cx="47" cy="53"/>
                </a:xfrm>
                <a:custGeom>
                  <a:avLst/>
                  <a:gdLst/>
                  <a:ahLst/>
                  <a:cxnLst>
                    <a:cxn ang="0">
                      <a:pos x="0" y="46"/>
                    </a:cxn>
                    <a:cxn ang="0">
                      <a:pos x="74" y="0"/>
                    </a:cxn>
                    <a:cxn ang="0">
                      <a:pos x="235" y="200"/>
                    </a:cxn>
                    <a:cxn ang="0">
                      <a:pos x="175" y="263"/>
                    </a:cxn>
                    <a:cxn ang="0">
                      <a:pos x="167" y="255"/>
                    </a:cxn>
                    <a:cxn ang="0">
                      <a:pos x="0" y="46"/>
                    </a:cxn>
                  </a:cxnLst>
                  <a:rect l="0" t="0" r="r" b="b"/>
                  <a:pathLst>
                    <a:path w="235" h="263">
                      <a:moveTo>
                        <a:pt x="0" y="46"/>
                      </a:moveTo>
                      <a:lnTo>
                        <a:pt x="74" y="0"/>
                      </a:lnTo>
                      <a:lnTo>
                        <a:pt x="235" y="200"/>
                      </a:lnTo>
                      <a:lnTo>
                        <a:pt x="175" y="263"/>
                      </a:lnTo>
                      <a:lnTo>
                        <a:pt x="167" y="255"/>
                      </a:lnTo>
                      <a:lnTo>
                        <a:pt x="0" y="46"/>
                      </a:lnTo>
                      <a:close/>
                    </a:path>
                  </a:pathLst>
                </a:custGeom>
                <a:blipFill dpi="0" rotWithShape="0">
                  <a:blip r:embed="rId8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101" descr="Athlète"/>
                <p:cNvSpPr>
                  <a:spLocks/>
                </p:cNvSpPr>
                <p:nvPr/>
              </p:nvSpPr>
              <p:spPr bwMode="auto">
                <a:xfrm>
                  <a:off x="1502" y="2053"/>
                  <a:ext cx="43" cy="39"/>
                </a:xfrm>
                <a:custGeom>
                  <a:avLst/>
                  <a:gdLst/>
                  <a:ahLst/>
                  <a:cxnLst>
                    <a:cxn ang="0">
                      <a:pos x="0" y="63"/>
                    </a:cxn>
                    <a:cxn ang="0">
                      <a:pos x="60" y="0"/>
                    </a:cxn>
                    <a:cxn ang="0">
                      <a:pos x="214" y="115"/>
                    </a:cxn>
                    <a:cxn ang="0">
                      <a:pos x="176" y="192"/>
                    </a:cxn>
                    <a:cxn ang="0">
                      <a:pos x="165" y="185"/>
                    </a:cxn>
                    <a:cxn ang="0">
                      <a:pos x="0" y="63"/>
                    </a:cxn>
                  </a:cxnLst>
                  <a:rect l="0" t="0" r="r" b="b"/>
                  <a:pathLst>
                    <a:path w="214" h="192">
                      <a:moveTo>
                        <a:pt x="0" y="63"/>
                      </a:moveTo>
                      <a:lnTo>
                        <a:pt x="60" y="0"/>
                      </a:lnTo>
                      <a:lnTo>
                        <a:pt x="214" y="115"/>
                      </a:lnTo>
                      <a:lnTo>
                        <a:pt x="176" y="192"/>
                      </a:lnTo>
                      <a:lnTo>
                        <a:pt x="165" y="185"/>
                      </a:lnTo>
                      <a:lnTo>
                        <a:pt x="0" y="63"/>
                      </a:lnTo>
                      <a:close/>
                    </a:path>
                  </a:pathLst>
                </a:custGeom>
                <a:blipFill dpi="0" rotWithShape="0">
                  <a:blip r:embed="rId8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102" descr="Athlète"/>
                <p:cNvSpPr>
                  <a:spLocks/>
                </p:cNvSpPr>
                <p:nvPr/>
              </p:nvSpPr>
              <p:spPr bwMode="auto">
                <a:xfrm>
                  <a:off x="1537" y="2076"/>
                  <a:ext cx="23" cy="22"/>
                </a:xfrm>
                <a:custGeom>
                  <a:avLst/>
                  <a:gdLst/>
                  <a:ahLst/>
                  <a:cxnLst>
                    <a:cxn ang="0">
                      <a:pos x="0" y="77"/>
                    </a:cxn>
                    <a:cxn ang="0">
                      <a:pos x="38" y="0"/>
                    </a:cxn>
                    <a:cxn ang="0">
                      <a:pos x="112" y="27"/>
                    </a:cxn>
                    <a:cxn ang="0">
                      <a:pos x="82" y="107"/>
                    </a:cxn>
                    <a:cxn ang="0">
                      <a:pos x="80" y="107"/>
                    </a:cxn>
                    <a:cxn ang="0">
                      <a:pos x="0" y="77"/>
                    </a:cxn>
                  </a:cxnLst>
                  <a:rect l="0" t="0" r="r" b="b"/>
                  <a:pathLst>
                    <a:path w="112" h="107">
                      <a:moveTo>
                        <a:pt x="0" y="77"/>
                      </a:moveTo>
                      <a:lnTo>
                        <a:pt x="38" y="0"/>
                      </a:lnTo>
                      <a:lnTo>
                        <a:pt x="112" y="27"/>
                      </a:lnTo>
                      <a:lnTo>
                        <a:pt x="82" y="107"/>
                      </a:lnTo>
                      <a:lnTo>
                        <a:pt x="80" y="107"/>
                      </a:lnTo>
                      <a:lnTo>
                        <a:pt x="0" y="77"/>
                      </a:lnTo>
                      <a:close/>
                    </a:path>
                  </a:pathLst>
                </a:custGeom>
                <a:blipFill dpi="0" rotWithShape="0">
                  <a:blip r:embed="rId8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103" descr="Athlète"/>
                <p:cNvSpPr>
                  <a:spLocks/>
                </p:cNvSpPr>
                <p:nvPr/>
              </p:nvSpPr>
              <p:spPr bwMode="auto">
                <a:xfrm>
                  <a:off x="1554" y="2082"/>
                  <a:ext cx="21" cy="21"/>
                </a:xfrm>
                <a:custGeom>
                  <a:avLst/>
                  <a:gdLst/>
                  <a:ahLst/>
                  <a:cxnLst>
                    <a:cxn ang="0">
                      <a:pos x="0" y="80"/>
                    </a:cxn>
                    <a:cxn ang="0">
                      <a:pos x="30" y="0"/>
                    </a:cxn>
                    <a:cxn ang="0">
                      <a:pos x="107" y="26"/>
                    </a:cxn>
                    <a:cxn ang="0">
                      <a:pos x="86" y="108"/>
                    </a:cxn>
                    <a:cxn ang="0">
                      <a:pos x="80" y="106"/>
                    </a:cxn>
                    <a:cxn ang="0">
                      <a:pos x="0" y="80"/>
                    </a:cxn>
                  </a:cxnLst>
                  <a:rect l="0" t="0" r="r" b="b"/>
                  <a:pathLst>
                    <a:path w="107" h="108">
                      <a:moveTo>
                        <a:pt x="0" y="80"/>
                      </a:moveTo>
                      <a:lnTo>
                        <a:pt x="30" y="0"/>
                      </a:lnTo>
                      <a:lnTo>
                        <a:pt x="107" y="26"/>
                      </a:lnTo>
                      <a:lnTo>
                        <a:pt x="86" y="108"/>
                      </a:lnTo>
                      <a:lnTo>
                        <a:pt x="80" y="106"/>
                      </a:lnTo>
                      <a:lnTo>
                        <a:pt x="0" y="80"/>
                      </a:lnTo>
                      <a:close/>
                    </a:path>
                  </a:pathLst>
                </a:custGeom>
                <a:blipFill dpi="0" rotWithShape="0">
                  <a:blip r:embed="rId8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104" descr="Athlète"/>
                <p:cNvSpPr>
                  <a:spLocks/>
                </p:cNvSpPr>
                <p:nvPr/>
              </p:nvSpPr>
              <p:spPr bwMode="auto">
                <a:xfrm>
                  <a:off x="1571" y="2087"/>
                  <a:ext cx="21" cy="19"/>
                </a:xfrm>
                <a:custGeom>
                  <a:avLst/>
                  <a:gdLst/>
                  <a:ahLst/>
                  <a:cxnLst>
                    <a:cxn ang="0">
                      <a:pos x="0" y="82"/>
                    </a:cxn>
                    <a:cxn ang="0">
                      <a:pos x="21" y="0"/>
                    </a:cxn>
                    <a:cxn ang="0">
                      <a:pos x="96" y="14"/>
                    </a:cxn>
                    <a:cxn ang="0">
                      <a:pos x="105" y="98"/>
                    </a:cxn>
                    <a:cxn ang="0">
                      <a:pos x="87" y="98"/>
                    </a:cxn>
                    <a:cxn ang="0">
                      <a:pos x="0" y="82"/>
                    </a:cxn>
                  </a:cxnLst>
                  <a:rect l="0" t="0" r="r" b="b"/>
                  <a:pathLst>
                    <a:path w="105" h="98">
                      <a:moveTo>
                        <a:pt x="0" y="82"/>
                      </a:moveTo>
                      <a:lnTo>
                        <a:pt x="21" y="0"/>
                      </a:lnTo>
                      <a:lnTo>
                        <a:pt x="96" y="14"/>
                      </a:lnTo>
                      <a:lnTo>
                        <a:pt x="105" y="98"/>
                      </a:lnTo>
                      <a:lnTo>
                        <a:pt x="87" y="98"/>
                      </a:lnTo>
                      <a:lnTo>
                        <a:pt x="0" y="82"/>
                      </a:lnTo>
                      <a:close/>
                    </a:path>
                  </a:pathLst>
                </a:custGeom>
                <a:blipFill dpi="0" rotWithShape="0">
                  <a:blip r:embed="rId8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105" descr="Athlète"/>
                <p:cNvSpPr>
                  <a:spLocks/>
                </p:cNvSpPr>
                <p:nvPr/>
              </p:nvSpPr>
              <p:spPr bwMode="auto">
                <a:xfrm>
                  <a:off x="1590" y="2087"/>
                  <a:ext cx="18" cy="19"/>
                </a:xfrm>
                <a:custGeom>
                  <a:avLst/>
                  <a:gdLst/>
                  <a:ahLst/>
                  <a:cxnLst>
                    <a:cxn ang="0">
                      <a:pos x="9" y="98"/>
                    </a:cxn>
                    <a:cxn ang="0">
                      <a:pos x="0" y="14"/>
                    </a:cxn>
                    <a:cxn ang="0">
                      <a:pos x="70" y="0"/>
                    </a:cxn>
                    <a:cxn ang="0">
                      <a:pos x="92" y="82"/>
                    </a:cxn>
                    <a:cxn ang="0">
                      <a:pos x="90" y="82"/>
                    </a:cxn>
                    <a:cxn ang="0">
                      <a:pos x="9" y="98"/>
                    </a:cxn>
                  </a:cxnLst>
                  <a:rect l="0" t="0" r="r" b="b"/>
                  <a:pathLst>
                    <a:path w="92" h="98">
                      <a:moveTo>
                        <a:pt x="9" y="98"/>
                      </a:moveTo>
                      <a:lnTo>
                        <a:pt x="0" y="14"/>
                      </a:lnTo>
                      <a:lnTo>
                        <a:pt x="70" y="0"/>
                      </a:lnTo>
                      <a:lnTo>
                        <a:pt x="92" y="82"/>
                      </a:lnTo>
                      <a:lnTo>
                        <a:pt x="90" y="82"/>
                      </a:lnTo>
                      <a:lnTo>
                        <a:pt x="9" y="98"/>
                      </a:lnTo>
                      <a:close/>
                    </a:path>
                  </a:pathLst>
                </a:custGeom>
                <a:blipFill dpi="0" rotWithShape="0">
                  <a:blip r:embed="rId8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106" descr="Athlète"/>
                <p:cNvSpPr>
                  <a:spLocks/>
                </p:cNvSpPr>
                <p:nvPr/>
              </p:nvSpPr>
              <p:spPr bwMode="auto">
                <a:xfrm>
                  <a:off x="1604" y="2081"/>
                  <a:ext cx="26" cy="22"/>
                </a:xfrm>
                <a:custGeom>
                  <a:avLst/>
                  <a:gdLst/>
                  <a:ahLst/>
                  <a:cxnLst>
                    <a:cxn ang="0">
                      <a:pos x="22" y="110"/>
                    </a:cxn>
                    <a:cxn ang="0">
                      <a:pos x="0" y="28"/>
                    </a:cxn>
                    <a:cxn ang="0">
                      <a:pos x="112" y="1"/>
                    </a:cxn>
                    <a:cxn ang="0">
                      <a:pos x="114" y="0"/>
                    </a:cxn>
                    <a:cxn ang="0">
                      <a:pos x="131" y="84"/>
                    </a:cxn>
                    <a:cxn ang="0">
                      <a:pos x="22" y="110"/>
                    </a:cxn>
                  </a:cxnLst>
                  <a:rect l="0" t="0" r="r" b="b"/>
                  <a:pathLst>
                    <a:path w="131" h="110">
                      <a:moveTo>
                        <a:pt x="22" y="110"/>
                      </a:moveTo>
                      <a:lnTo>
                        <a:pt x="0" y="28"/>
                      </a:lnTo>
                      <a:lnTo>
                        <a:pt x="112" y="1"/>
                      </a:lnTo>
                      <a:lnTo>
                        <a:pt x="114" y="0"/>
                      </a:lnTo>
                      <a:lnTo>
                        <a:pt x="131" y="84"/>
                      </a:lnTo>
                      <a:lnTo>
                        <a:pt x="22" y="11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107" descr="Athlète"/>
                <p:cNvSpPr>
                  <a:spLocks/>
                </p:cNvSpPr>
                <p:nvPr/>
              </p:nvSpPr>
              <p:spPr bwMode="auto">
                <a:xfrm>
                  <a:off x="1627" y="2075"/>
                  <a:ext cx="38" cy="23"/>
                </a:xfrm>
                <a:custGeom>
                  <a:avLst/>
                  <a:gdLst/>
                  <a:ahLst/>
                  <a:cxnLst>
                    <a:cxn ang="0">
                      <a:pos x="17" y="114"/>
                    </a:cxn>
                    <a:cxn ang="0">
                      <a:pos x="0" y="30"/>
                    </a:cxn>
                    <a:cxn ang="0">
                      <a:pos x="175" y="1"/>
                    </a:cxn>
                    <a:cxn ang="0">
                      <a:pos x="179" y="0"/>
                    </a:cxn>
                    <a:cxn ang="0">
                      <a:pos x="189" y="84"/>
                    </a:cxn>
                    <a:cxn ang="0">
                      <a:pos x="17" y="114"/>
                    </a:cxn>
                  </a:cxnLst>
                  <a:rect l="0" t="0" r="r" b="b"/>
                  <a:pathLst>
                    <a:path w="189" h="114">
                      <a:moveTo>
                        <a:pt x="17" y="114"/>
                      </a:moveTo>
                      <a:lnTo>
                        <a:pt x="0" y="30"/>
                      </a:lnTo>
                      <a:lnTo>
                        <a:pt x="175" y="1"/>
                      </a:lnTo>
                      <a:lnTo>
                        <a:pt x="179" y="0"/>
                      </a:lnTo>
                      <a:lnTo>
                        <a:pt x="189" y="84"/>
                      </a:lnTo>
                      <a:lnTo>
                        <a:pt x="17" y="114"/>
                      </a:lnTo>
                      <a:close/>
                    </a:path>
                  </a:pathLst>
                </a:custGeom>
                <a:blipFill dpi="0" rotWithShape="0">
                  <a:blip r:embed="rId9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108" descr="Athlète"/>
                <p:cNvSpPr>
                  <a:spLocks/>
                </p:cNvSpPr>
                <p:nvPr/>
              </p:nvSpPr>
              <p:spPr bwMode="auto">
                <a:xfrm>
                  <a:off x="1663" y="2073"/>
                  <a:ext cx="37" cy="19"/>
                </a:xfrm>
                <a:custGeom>
                  <a:avLst/>
                  <a:gdLst/>
                  <a:ahLst/>
                  <a:cxnLst>
                    <a:cxn ang="0">
                      <a:pos x="10" y="97"/>
                    </a:cxn>
                    <a:cxn ang="0">
                      <a:pos x="0" y="13"/>
                    </a:cxn>
                    <a:cxn ang="0">
                      <a:pos x="182" y="0"/>
                    </a:cxn>
                    <a:cxn ang="0">
                      <a:pos x="183" y="0"/>
                    </a:cxn>
                    <a:cxn ang="0">
                      <a:pos x="188" y="84"/>
                    </a:cxn>
                    <a:cxn ang="0">
                      <a:pos x="10" y="97"/>
                    </a:cxn>
                  </a:cxnLst>
                  <a:rect l="0" t="0" r="r" b="b"/>
                  <a:pathLst>
                    <a:path w="188" h="97">
                      <a:moveTo>
                        <a:pt x="10" y="97"/>
                      </a:moveTo>
                      <a:lnTo>
                        <a:pt x="0" y="13"/>
                      </a:lnTo>
                      <a:lnTo>
                        <a:pt x="182" y="0"/>
                      </a:lnTo>
                      <a:lnTo>
                        <a:pt x="183" y="0"/>
                      </a:lnTo>
                      <a:lnTo>
                        <a:pt x="188" y="84"/>
                      </a:lnTo>
                      <a:lnTo>
                        <a:pt x="10" y="97"/>
                      </a:lnTo>
                      <a:close/>
                    </a:path>
                  </a:pathLst>
                </a:custGeom>
                <a:blipFill dpi="0" rotWithShape="0">
                  <a:blip r:embed="rId9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109" descr="Athlète"/>
                <p:cNvSpPr>
                  <a:spLocks/>
                </p:cNvSpPr>
                <p:nvPr/>
              </p:nvSpPr>
              <p:spPr bwMode="auto">
                <a:xfrm>
                  <a:off x="1699" y="2071"/>
                  <a:ext cx="35" cy="18"/>
                </a:xfrm>
                <a:custGeom>
                  <a:avLst/>
                  <a:gdLst/>
                  <a:ahLst/>
                  <a:cxnLst>
                    <a:cxn ang="0">
                      <a:pos x="5" y="91"/>
                    </a:cxn>
                    <a:cxn ang="0">
                      <a:pos x="0" y="7"/>
                    </a:cxn>
                    <a:cxn ang="0">
                      <a:pos x="172" y="0"/>
                    </a:cxn>
                    <a:cxn ang="0">
                      <a:pos x="175" y="0"/>
                    </a:cxn>
                    <a:cxn ang="0">
                      <a:pos x="174" y="85"/>
                    </a:cxn>
                    <a:cxn ang="0">
                      <a:pos x="5" y="91"/>
                    </a:cxn>
                  </a:cxnLst>
                  <a:rect l="0" t="0" r="r" b="b"/>
                  <a:pathLst>
                    <a:path w="175" h="91">
                      <a:moveTo>
                        <a:pt x="5" y="91"/>
                      </a:moveTo>
                      <a:lnTo>
                        <a:pt x="0" y="7"/>
                      </a:lnTo>
                      <a:lnTo>
                        <a:pt x="172" y="0"/>
                      </a:lnTo>
                      <a:lnTo>
                        <a:pt x="175" y="0"/>
                      </a:lnTo>
                      <a:lnTo>
                        <a:pt x="174" y="85"/>
                      </a:lnTo>
                      <a:lnTo>
                        <a:pt x="5" y="91"/>
                      </a:lnTo>
                      <a:close/>
                    </a:path>
                  </a:pathLst>
                </a:custGeom>
                <a:blipFill dpi="0" rotWithShape="0">
                  <a:blip r:embed="rId9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110" descr="Athlète"/>
                <p:cNvSpPr>
                  <a:spLocks/>
                </p:cNvSpPr>
                <p:nvPr/>
              </p:nvSpPr>
              <p:spPr bwMode="auto">
                <a:xfrm>
                  <a:off x="1734" y="2071"/>
                  <a:ext cx="46" cy="18"/>
                </a:xfrm>
                <a:custGeom>
                  <a:avLst/>
                  <a:gdLst/>
                  <a:ahLst/>
                  <a:cxnLst>
                    <a:cxn ang="0">
                      <a:pos x="0" y="85"/>
                    </a:cxn>
                    <a:cxn ang="0">
                      <a:pos x="1" y="0"/>
                    </a:cxn>
                    <a:cxn ang="0">
                      <a:pos x="229" y="7"/>
                    </a:cxn>
                    <a:cxn ang="0">
                      <a:pos x="232" y="7"/>
                    </a:cxn>
                    <a:cxn ang="0">
                      <a:pos x="223" y="91"/>
                    </a:cxn>
                    <a:cxn ang="0">
                      <a:pos x="0" y="85"/>
                    </a:cxn>
                  </a:cxnLst>
                  <a:rect l="0" t="0" r="r" b="b"/>
                  <a:pathLst>
                    <a:path w="232" h="91">
                      <a:moveTo>
                        <a:pt x="0" y="85"/>
                      </a:moveTo>
                      <a:lnTo>
                        <a:pt x="1" y="0"/>
                      </a:lnTo>
                      <a:lnTo>
                        <a:pt x="229" y="7"/>
                      </a:lnTo>
                      <a:lnTo>
                        <a:pt x="232" y="7"/>
                      </a:lnTo>
                      <a:lnTo>
                        <a:pt x="223" y="91"/>
                      </a:lnTo>
                      <a:lnTo>
                        <a:pt x="0" y="85"/>
                      </a:lnTo>
                      <a:close/>
                    </a:path>
                  </a:pathLst>
                </a:custGeom>
                <a:blipFill dpi="0" rotWithShape="0">
                  <a:blip r:embed="rId9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111" descr="Athlète"/>
                <p:cNvSpPr>
                  <a:spLocks/>
                </p:cNvSpPr>
                <p:nvPr/>
              </p:nvSpPr>
              <p:spPr bwMode="auto">
                <a:xfrm>
                  <a:off x="1779" y="2073"/>
                  <a:ext cx="49" cy="22"/>
                </a:xfrm>
                <a:custGeom>
                  <a:avLst/>
                  <a:gdLst/>
                  <a:ahLst/>
                  <a:cxnLst>
                    <a:cxn ang="0">
                      <a:pos x="0" y="84"/>
                    </a:cxn>
                    <a:cxn ang="0">
                      <a:pos x="9" y="0"/>
                    </a:cxn>
                    <a:cxn ang="0">
                      <a:pos x="244" y="26"/>
                    </a:cxn>
                    <a:cxn ang="0">
                      <a:pos x="247" y="27"/>
                    </a:cxn>
                    <a:cxn ang="0">
                      <a:pos x="231" y="110"/>
                    </a:cxn>
                    <a:cxn ang="0">
                      <a:pos x="0" y="84"/>
                    </a:cxn>
                  </a:cxnLst>
                  <a:rect l="0" t="0" r="r" b="b"/>
                  <a:pathLst>
                    <a:path w="247" h="110">
                      <a:moveTo>
                        <a:pt x="0" y="84"/>
                      </a:moveTo>
                      <a:lnTo>
                        <a:pt x="9" y="0"/>
                      </a:lnTo>
                      <a:lnTo>
                        <a:pt x="244" y="26"/>
                      </a:lnTo>
                      <a:lnTo>
                        <a:pt x="247" y="27"/>
                      </a:lnTo>
                      <a:lnTo>
                        <a:pt x="231" y="110"/>
                      </a:lnTo>
                      <a:lnTo>
                        <a:pt x="0" y="84"/>
                      </a:lnTo>
                      <a:close/>
                    </a:path>
                  </a:pathLst>
                </a:custGeom>
                <a:blipFill dpi="0" rotWithShape="0">
                  <a:blip r:embed="rId9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112" descr="Athlète"/>
                <p:cNvSpPr>
                  <a:spLocks/>
                </p:cNvSpPr>
                <p:nvPr/>
              </p:nvSpPr>
              <p:spPr bwMode="auto">
                <a:xfrm>
                  <a:off x="1825" y="2078"/>
                  <a:ext cx="36" cy="23"/>
                </a:xfrm>
                <a:custGeom>
                  <a:avLst/>
                  <a:gdLst/>
                  <a:ahLst/>
                  <a:cxnLst>
                    <a:cxn ang="0">
                      <a:pos x="0" y="83"/>
                    </a:cxn>
                    <a:cxn ang="0">
                      <a:pos x="16" y="0"/>
                    </a:cxn>
                    <a:cxn ang="0">
                      <a:pos x="176" y="30"/>
                    </a:cxn>
                    <a:cxn ang="0">
                      <a:pos x="180" y="31"/>
                    </a:cxn>
                    <a:cxn ang="0">
                      <a:pos x="156" y="113"/>
                    </a:cxn>
                    <a:cxn ang="0">
                      <a:pos x="0" y="83"/>
                    </a:cxn>
                  </a:cxnLst>
                  <a:rect l="0" t="0" r="r" b="b"/>
                  <a:pathLst>
                    <a:path w="180" h="113">
                      <a:moveTo>
                        <a:pt x="0" y="83"/>
                      </a:moveTo>
                      <a:lnTo>
                        <a:pt x="16" y="0"/>
                      </a:lnTo>
                      <a:lnTo>
                        <a:pt x="176" y="30"/>
                      </a:lnTo>
                      <a:lnTo>
                        <a:pt x="180" y="31"/>
                      </a:lnTo>
                      <a:lnTo>
                        <a:pt x="156" y="113"/>
                      </a:lnTo>
                      <a:lnTo>
                        <a:pt x="0" y="83"/>
                      </a:lnTo>
                      <a:close/>
                    </a:path>
                  </a:pathLst>
                </a:custGeom>
                <a:blipFill dpi="0" rotWithShape="0">
                  <a:blip r:embed="rId9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113" descr="Athlète"/>
                <p:cNvSpPr>
                  <a:spLocks/>
                </p:cNvSpPr>
                <p:nvPr/>
              </p:nvSpPr>
              <p:spPr bwMode="auto">
                <a:xfrm>
                  <a:off x="1856" y="2084"/>
                  <a:ext cx="43" cy="27"/>
                </a:xfrm>
                <a:custGeom>
                  <a:avLst/>
                  <a:gdLst/>
                  <a:ahLst/>
                  <a:cxnLst>
                    <a:cxn ang="0">
                      <a:pos x="0" y="82"/>
                    </a:cxn>
                    <a:cxn ang="0">
                      <a:pos x="24" y="0"/>
                    </a:cxn>
                    <a:cxn ang="0">
                      <a:pos x="209" y="52"/>
                    </a:cxn>
                    <a:cxn ang="0">
                      <a:pos x="214" y="55"/>
                    </a:cxn>
                    <a:cxn ang="0">
                      <a:pos x="182" y="133"/>
                    </a:cxn>
                    <a:cxn ang="0">
                      <a:pos x="0" y="82"/>
                    </a:cxn>
                  </a:cxnLst>
                  <a:rect l="0" t="0" r="r" b="b"/>
                  <a:pathLst>
                    <a:path w="214" h="133">
                      <a:moveTo>
                        <a:pt x="0" y="82"/>
                      </a:moveTo>
                      <a:lnTo>
                        <a:pt x="24" y="0"/>
                      </a:lnTo>
                      <a:lnTo>
                        <a:pt x="209" y="52"/>
                      </a:lnTo>
                      <a:lnTo>
                        <a:pt x="214" y="55"/>
                      </a:lnTo>
                      <a:lnTo>
                        <a:pt x="182" y="133"/>
                      </a:lnTo>
                      <a:lnTo>
                        <a:pt x="0" y="82"/>
                      </a:lnTo>
                      <a:close/>
                    </a:path>
                  </a:pathLst>
                </a:custGeom>
                <a:blipFill dpi="0" rotWithShape="0">
                  <a:blip r:embed="rId9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114" descr="Athlète"/>
                <p:cNvSpPr>
                  <a:spLocks/>
                </p:cNvSpPr>
                <p:nvPr/>
              </p:nvSpPr>
              <p:spPr bwMode="auto">
                <a:xfrm>
                  <a:off x="1892" y="2095"/>
                  <a:ext cx="40" cy="29"/>
                </a:xfrm>
                <a:custGeom>
                  <a:avLst/>
                  <a:gdLst/>
                  <a:ahLst/>
                  <a:cxnLst>
                    <a:cxn ang="0">
                      <a:pos x="0" y="78"/>
                    </a:cxn>
                    <a:cxn ang="0">
                      <a:pos x="32" y="0"/>
                    </a:cxn>
                    <a:cxn ang="0">
                      <a:pos x="196" y="66"/>
                    </a:cxn>
                    <a:cxn ang="0">
                      <a:pos x="198" y="67"/>
                    </a:cxn>
                    <a:cxn ang="0">
                      <a:pos x="160" y="143"/>
                    </a:cxn>
                    <a:cxn ang="0">
                      <a:pos x="0" y="78"/>
                    </a:cxn>
                  </a:cxnLst>
                  <a:rect l="0" t="0" r="r" b="b"/>
                  <a:pathLst>
                    <a:path w="198" h="143">
                      <a:moveTo>
                        <a:pt x="0" y="78"/>
                      </a:moveTo>
                      <a:lnTo>
                        <a:pt x="32" y="0"/>
                      </a:lnTo>
                      <a:lnTo>
                        <a:pt x="196" y="66"/>
                      </a:lnTo>
                      <a:lnTo>
                        <a:pt x="198" y="67"/>
                      </a:lnTo>
                      <a:lnTo>
                        <a:pt x="160" y="143"/>
                      </a:lnTo>
                      <a:lnTo>
                        <a:pt x="0" y="78"/>
                      </a:lnTo>
                      <a:close/>
                    </a:path>
                  </a:pathLst>
                </a:custGeom>
                <a:blipFill dpi="0" rotWithShape="0">
                  <a:blip r:embed="rId5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115" descr="Athlète"/>
                <p:cNvSpPr>
                  <a:spLocks/>
                </p:cNvSpPr>
                <p:nvPr/>
              </p:nvSpPr>
              <p:spPr bwMode="auto">
                <a:xfrm>
                  <a:off x="1924" y="2109"/>
                  <a:ext cx="37" cy="27"/>
                </a:xfrm>
                <a:custGeom>
                  <a:avLst/>
                  <a:gdLst/>
                  <a:ahLst/>
                  <a:cxnLst>
                    <a:cxn ang="0">
                      <a:pos x="0" y="76"/>
                    </a:cxn>
                    <a:cxn ang="0">
                      <a:pos x="38" y="0"/>
                    </a:cxn>
                    <a:cxn ang="0">
                      <a:pos x="177" y="63"/>
                    </a:cxn>
                    <a:cxn ang="0">
                      <a:pos x="181" y="64"/>
                    </a:cxn>
                    <a:cxn ang="0">
                      <a:pos x="138" y="138"/>
                    </a:cxn>
                    <a:cxn ang="0">
                      <a:pos x="0" y="76"/>
                    </a:cxn>
                  </a:cxnLst>
                  <a:rect l="0" t="0" r="r" b="b"/>
                  <a:pathLst>
                    <a:path w="181" h="138">
                      <a:moveTo>
                        <a:pt x="0" y="76"/>
                      </a:moveTo>
                      <a:lnTo>
                        <a:pt x="38" y="0"/>
                      </a:lnTo>
                      <a:lnTo>
                        <a:pt x="177" y="63"/>
                      </a:lnTo>
                      <a:lnTo>
                        <a:pt x="181" y="64"/>
                      </a:lnTo>
                      <a:lnTo>
                        <a:pt x="138" y="138"/>
                      </a:lnTo>
                      <a:lnTo>
                        <a:pt x="0" y="76"/>
                      </a:lnTo>
                      <a:close/>
                    </a:path>
                  </a:pathLst>
                </a:custGeom>
                <a:blipFill dpi="0" rotWithShape="0">
                  <a:blip r:embed="rId9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116" descr="Athlète"/>
                <p:cNvSpPr>
                  <a:spLocks/>
                </p:cNvSpPr>
                <p:nvPr/>
              </p:nvSpPr>
              <p:spPr bwMode="auto">
                <a:xfrm>
                  <a:off x="1952" y="2121"/>
                  <a:ext cx="25" cy="25"/>
                </a:xfrm>
                <a:custGeom>
                  <a:avLst/>
                  <a:gdLst/>
                  <a:ahLst/>
                  <a:cxnLst>
                    <a:cxn ang="0">
                      <a:pos x="0" y="74"/>
                    </a:cxn>
                    <a:cxn ang="0">
                      <a:pos x="43" y="0"/>
                    </a:cxn>
                    <a:cxn ang="0">
                      <a:pos x="127" y="45"/>
                    </a:cxn>
                    <a:cxn ang="0">
                      <a:pos x="92" y="123"/>
                    </a:cxn>
                    <a:cxn ang="0">
                      <a:pos x="87" y="120"/>
                    </a:cxn>
                    <a:cxn ang="0">
                      <a:pos x="0" y="74"/>
                    </a:cxn>
                  </a:cxnLst>
                  <a:rect l="0" t="0" r="r" b="b"/>
                  <a:pathLst>
                    <a:path w="127" h="123">
                      <a:moveTo>
                        <a:pt x="0" y="74"/>
                      </a:moveTo>
                      <a:lnTo>
                        <a:pt x="43" y="0"/>
                      </a:lnTo>
                      <a:lnTo>
                        <a:pt x="127" y="45"/>
                      </a:lnTo>
                      <a:lnTo>
                        <a:pt x="92" y="123"/>
                      </a:lnTo>
                      <a:lnTo>
                        <a:pt x="87" y="120"/>
                      </a:lnTo>
                      <a:lnTo>
                        <a:pt x="0" y="74"/>
                      </a:lnTo>
                      <a:close/>
                    </a:path>
                  </a:pathLst>
                </a:custGeom>
                <a:blipFill dpi="0" rotWithShape="0">
                  <a:blip r:embed="rId6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117" descr="Athlète"/>
                <p:cNvSpPr>
                  <a:spLocks/>
                </p:cNvSpPr>
                <p:nvPr/>
              </p:nvSpPr>
              <p:spPr bwMode="auto">
                <a:xfrm>
                  <a:off x="1970" y="2130"/>
                  <a:ext cx="26" cy="23"/>
                </a:xfrm>
                <a:custGeom>
                  <a:avLst/>
                  <a:gdLst/>
                  <a:ahLst/>
                  <a:cxnLst>
                    <a:cxn ang="0">
                      <a:pos x="0" y="78"/>
                    </a:cxn>
                    <a:cxn ang="0">
                      <a:pos x="35" y="0"/>
                    </a:cxn>
                    <a:cxn ang="0">
                      <a:pos x="130" y="35"/>
                    </a:cxn>
                    <a:cxn ang="0">
                      <a:pos x="98" y="114"/>
                    </a:cxn>
                    <a:cxn ang="0">
                      <a:pos x="98" y="113"/>
                    </a:cxn>
                    <a:cxn ang="0">
                      <a:pos x="0" y="78"/>
                    </a:cxn>
                  </a:cxnLst>
                  <a:rect l="0" t="0" r="r" b="b"/>
                  <a:pathLst>
                    <a:path w="130" h="114">
                      <a:moveTo>
                        <a:pt x="0" y="78"/>
                      </a:moveTo>
                      <a:lnTo>
                        <a:pt x="35" y="0"/>
                      </a:lnTo>
                      <a:lnTo>
                        <a:pt x="130" y="35"/>
                      </a:lnTo>
                      <a:lnTo>
                        <a:pt x="98" y="114"/>
                      </a:lnTo>
                      <a:lnTo>
                        <a:pt x="98" y="113"/>
                      </a:lnTo>
                      <a:lnTo>
                        <a:pt x="0" y="78"/>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118" descr="Athlète"/>
                <p:cNvSpPr>
                  <a:spLocks/>
                </p:cNvSpPr>
                <p:nvPr/>
              </p:nvSpPr>
              <p:spPr bwMode="auto">
                <a:xfrm>
                  <a:off x="1990" y="2137"/>
                  <a:ext cx="26" cy="24"/>
                </a:xfrm>
                <a:custGeom>
                  <a:avLst/>
                  <a:gdLst/>
                  <a:ahLst/>
                  <a:cxnLst>
                    <a:cxn ang="0">
                      <a:pos x="0" y="79"/>
                    </a:cxn>
                    <a:cxn ang="0">
                      <a:pos x="32" y="0"/>
                    </a:cxn>
                    <a:cxn ang="0">
                      <a:pos x="129" y="35"/>
                    </a:cxn>
                    <a:cxn ang="0">
                      <a:pos x="108" y="117"/>
                    </a:cxn>
                    <a:cxn ang="0">
                      <a:pos x="101" y="115"/>
                    </a:cxn>
                    <a:cxn ang="0">
                      <a:pos x="0" y="79"/>
                    </a:cxn>
                  </a:cxnLst>
                  <a:rect l="0" t="0" r="r" b="b"/>
                  <a:pathLst>
                    <a:path w="129" h="117">
                      <a:moveTo>
                        <a:pt x="0" y="79"/>
                      </a:moveTo>
                      <a:lnTo>
                        <a:pt x="32" y="0"/>
                      </a:lnTo>
                      <a:lnTo>
                        <a:pt x="129" y="35"/>
                      </a:lnTo>
                      <a:lnTo>
                        <a:pt x="108" y="117"/>
                      </a:lnTo>
                      <a:lnTo>
                        <a:pt x="101" y="115"/>
                      </a:lnTo>
                      <a:lnTo>
                        <a:pt x="0" y="79"/>
                      </a:lnTo>
                      <a:close/>
                    </a:path>
                  </a:pathLst>
                </a:custGeom>
                <a:blipFill dpi="0" rotWithShape="0">
                  <a:blip r:embed="rId9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119" descr="Athlète"/>
                <p:cNvSpPr>
                  <a:spLocks/>
                </p:cNvSpPr>
                <p:nvPr/>
              </p:nvSpPr>
              <p:spPr bwMode="auto">
                <a:xfrm>
                  <a:off x="2012" y="2144"/>
                  <a:ext cx="23" cy="21"/>
                </a:xfrm>
                <a:custGeom>
                  <a:avLst/>
                  <a:gdLst/>
                  <a:ahLst/>
                  <a:cxnLst>
                    <a:cxn ang="0">
                      <a:pos x="0" y="82"/>
                    </a:cxn>
                    <a:cxn ang="0">
                      <a:pos x="21" y="0"/>
                    </a:cxn>
                    <a:cxn ang="0">
                      <a:pos x="117" y="19"/>
                    </a:cxn>
                    <a:cxn ang="0">
                      <a:pos x="107" y="103"/>
                    </a:cxn>
                    <a:cxn ang="0">
                      <a:pos x="102" y="102"/>
                    </a:cxn>
                    <a:cxn ang="0">
                      <a:pos x="0" y="82"/>
                    </a:cxn>
                  </a:cxnLst>
                  <a:rect l="0" t="0" r="r" b="b"/>
                  <a:pathLst>
                    <a:path w="117" h="103">
                      <a:moveTo>
                        <a:pt x="0" y="82"/>
                      </a:moveTo>
                      <a:lnTo>
                        <a:pt x="21" y="0"/>
                      </a:lnTo>
                      <a:lnTo>
                        <a:pt x="117" y="19"/>
                      </a:lnTo>
                      <a:lnTo>
                        <a:pt x="107" y="103"/>
                      </a:lnTo>
                      <a:lnTo>
                        <a:pt x="102" y="102"/>
                      </a:lnTo>
                      <a:lnTo>
                        <a:pt x="0" y="82"/>
                      </a:lnTo>
                      <a:close/>
                    </a:path>
                  </a:pathLst>
                </a:custGeom>
                <a:blipFill dpi="0" rotWithShape="0">
                  <a:blip r:embed="rId9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120" descr="Athlète"/>
                <p:cNvSpPr>
                  <a:spLocks/>
                </p:cNvSpPr>
                <p:nvPr/>
              </p:nvSpPr>
              <p:spPr bwMode="auto">
                <a:xfrm>
                  <a:off x="2033" y="2148"/>
                  <a:ext cx="23" cy="18"/>
                </a:xfrm>
                <a:custGeom>
                  <a:avLst/>
                  <a:gdLst/>
                  <a:ahLst/>
                  <a:cxnLst>
                    <a:cxn ang="0">
                      <a:pos x="0" y="84"/>
                    </a:cxn>
                    <a:cxn ang="0">
                      <a:pos x="10" y="0"/>
                    </a:cxn>
                    <a:cxn ang="0">
                      <a:pos x="107" y="6"/>
                    </a:cxn>
                    <a:cxn ang="0">
                      <a:pos x="113" y="91"/>
                    </a:cxn>
                    <a:cxn ang="0">
                      <a:pos x="105" y="91"/>
                    </a:cxn>
                    <a:cxn ang="0">
                      <a:pos x="0" y="84"/>
                    </a:cxn>
                  </a:cxnLst>
                  <a:rect l="0" t="0" r="r" b="b"/>
                  <a:pathLst>
                    <a:path w="113" h="91">
                      <a:moveTo>
                        <a:pt x="0" y="84"/>
                      </a:moveTo>
                      <a:lnTo>
                        <a:pt x="10" y="0"/>
                      </a:lnTo>
                      <a:lnTo>
                        <a:pt x="107" y="6"/>
                      </a:lnTo>
                      <a:lnTo>
                        <a:pt x="113" y="91"/>
                      </a:lnTo>
                      <a:lnTo>
                        <a:pt x="105" y="91"/>
                      </a:lnTo>
                      <a:lnTo>
                        <a:pt x="0" y="84"/>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121" descr="Athlète"/>
                <p:cNvSpPr>
                  <a:spLocks/>
                </p:cNvSpPr>
                <p:nvPr/>
              </p:nvSpPr>
              <p:spPr bwMode="auto">
                <a:xfrm>
                  <a:off x="2054" y="2147"/>
                  <a:ext cx="23" cy="19"/>
                </a:xfrm>
                <a:custGeom>
                  <a:avLst/>
                  <a:gdLst/>
                  <a:ahLst/>
                  <a:cxnLst>
                    <a:cxn ang="0">
                      <a:pos x="6" y="95"/>
                    </a:cxn>
                    <a:cxn ang="0">
                      <a:pos x="0" y="10"/>
                    </a:cxn>
                    <a:cxn ang="0">
                      <a:pos x="101" y="0"/>
                    </a:cxn>
                    <a:cxn ang="0">
                      <a:pos x="112" y="84"/>
                    </a:cxn>
                    <a:cxn ang="0">
                      <a:pos x="111" y="84"/>
                    </a:cxn>
                    <a:cxn ang="0">
                      <a:pos x="6" y="95"/>
                    </a:cxn>
                  </a:cxnLst>
                  <a:rect l="0" t="0" r="r" b="b"/>
                  <a:pathLst>
                    <a:path w="112" h="95">
                      <a:moveTo>
                        <a:pt x="6" y="95"/>
                      </a:moveTo>
                      <a:lnTo>
                        <a:pt x="0" y="10"/>
                      </a:lnTo>
                      <a:lnTo>
                        <a:pt x="101" y="0"/>
                      </a:lnTo>
                      <a:lnTo>
                        <a:pt x="112" y="84"/>
                      </a:lnTo>
                      <a:lnTo>
                        <a:pt x="111" y="84"/>
                      </a:lnTo>
                      <a:lnTo>
                        <a:pt x="6" y="95"/>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122" descr="Athlète"/>
                <p:cNvSpPr>
                  <a:spLocks/>
                </p:cNvSpPr>
                <p:nvPr/>
              </p:nvSpPr>
              <p:spPr bwMode="auto">
                <a:xfrm>
                  <a:off x="2075" y="2144"/>
                  <a:ext cx="30" cy="20"/>
                </a:xfrm>
                <a:custGeom>
                  <a:avLst/>
                  <a:gdLst/>
                  <a:ahLst/>
                  <a:cxnLst>
                    <a:cxn ang="0">
                      <a:pos x="11" y="100"/>
                    </a:cxn>
                    <a:cxn ang="0">
                      <a:pos x="0" y="16"/>
                    </a:cxn>
                    <a:cxn ang="0">
                      <a:pos x="137" y="0"/>
                    </a:cxn>
                    <a:cxn ang="0">
                      <a:pos x="153" y="83"/>
                    </a:cxn>
                    <a:cxn ang="0">
                      <a:pos x="150" y="84"/>
                    </a:cxn>
                    <a:cxn ang="0">
                      <a:pos x="11" y="100"/>
                    </a:cxn>
                  </a:cxnLst>
                  <a:rect l="0" t="0" r="r" b="b"/>
                  <a:pathLst>
                    <a:path w="153" h="100">
                      <a:moveTo>
                        <a:pt x="11" y="100"/>
                      </a:moveTo>
                      <a:lnTo>
                        <a:pt x="0" y="16"/>
                      </a:lnTo>
                      <a:lnTo>
                        <a:pt x="137" y="0"/>
                      </a:lnTo>
                      <a:lnTo>
                        <a:pt x="153" y="83"/>
                      </a:lnTo>
                      <a:lnTo>
                        <a:pt x="150" y="84"/>
                      </a:lnTo>
                      <a:lnTo>
                        <a:pt x="11" y="100"/>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123" descr="Athlète"/>
                <p:cNvSpPr>
                  <a:spLocks/>
                </p:cNvSpPr>
                <p:nvPr/>
              </p:nvSpPr>
              <p:spPr bwMode="auto">
                <a:xfrm>
                  <a:off x="2102" y="2140"/>
                  <a:ext cx="28" cy="21"/>
                </a:xfrm>
                <a:custGeom>
                  <a:avLst/>
                  <a:gdLst/>
                  <a:ahLst/>
                  <a:cxnLst>
                    <a:cxn ang="0">
                      <a:pos x="16" y="106"/>
                    </a:cxn>
                    <a:cxn ang="0">
                      <a:pos x="0" y="23"/>
                    </a:cxn>
                    <a:cxn ang="0">
                      <a:pos x="115" y="0"/>
                    </a:cxn>
                    <a:cxn ang="0">
                      <a:pos x="141" y="82"/>
                    </a:cxn>
                    <a:cxn ang="0">
                      <a:pos x="135" y="84"/>
                    </a:cxn>
                    <a:cxn ang="0">
                      <a:pos x="16" y="106"/>
                    </a:cxn>
                  </a:cxnLst>
                  <a:rect l="0" t="0" r="r" b="b"/>
                  <a:pathLst>
                    <a:path w="141" h="106">
                      <a:moveTo>
                        <a:pt x="16" y="106"/>
                      </a:moveTo>
                      <a:lnTo>
                        <a:pt x="0" y="23"/>
                      </a:lnTo>
                      <a:lnTo>
                        <a:pt x="115" y="0"/>
                      </a:lnTo>
                      <a:lnTo>
                        <a:pt x="141" y="82"/>
                      </a:lnTo>
                      <a:lnTo>
                        <a:pt x="135" y="84"/>
                      </a:lnTo>
                      <a:lnTo>
                        <a:pt x="16" y="106"/>
                      </a:lnTo>
                      <a:close/>
                    </a:path>
                  </a:pathLst>
                </a:custGeom>
                <a:blipFill dpi="0" rotWithShape="0">
                  <a:blip r:embed="rId10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124" descr="Athlète"/>
                <p:cNvSpPr>
                  <a:spLocks/>
                </p:cNvSpPr>
                <p:nvPr/>
              </p:nvSpPr>
              <p:spPr bwMode="auto">
                <a:xfrm>
                  <a:off x="2125" y="2129"/>
                  <a:ext cx="43" cy="27"/>
                </a:xfrm>
                <a:custGeom>
                  <a:avLst/>
                  <a:gdLst/>
                  <a:ahLst/>
                  <a:cxnLst>
                    <a:cxn ang="0">
                      <a:pos x="26" y="135"/>
                    </a:cxn>
                    <a:cxn ang="0">
                      <a:pos x="0" y="53"/>
                    </a:cxn>
                    <a:cxn ang="0">
                      <a:pos x="164" y="0"/>
                    </a:cxn>
                    <a:cxn ang="0">
                      <a:pos x="215" y="72"/>
                    </a:cxn>
                    <a:cxn ang="0">
                      <a:pos x="201" y="79"/>
                    </a:cxn>
                    <a:cxn ang="0">
                      <a:pos x="26" y="135"/>
                    </a:cxn>
                  </a:cxnLst>
                  <a:rect l="0" t="0" r="r" b="b"/>
                  <a:pathLst>
                    <a:path w="215" h="135">
                      <a:moveTo>
                        <a:pt x="26" y="135"/>
                      </a:moveTo>
                      <a:lnTo>
                        <a:pt x="0" y="53"/>
                      </a:lnTo>
                      <a:lnTo>
                        <a:pt x="164" y="0"/>
                      </a:lnTo>
                      <a:lnTo>
                        <a:pt x="215" y="72"/>
                      </a:lnTo>
                      <a:lnTo>
                        <a:pt x="201" y="79"/>
                      </a:lnTo>
                      <a:lnTo>
                        <a:pt x="26" y="135"/>
                      </a:lnTo>
                      <a:close/>
                    </a:path>
                  </a:pathLst>
                </a:custGeom>
                <a:blipFill dpi="0" rotWithShape="0">
                  <a:blip r:embed="rId9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125" descr="Athlète"/>
                <p:cNvSpPr>
                  <a:spLocks/>
                </p:cNvSpPr>
                <p:nvPr/>
              </p:nvSpPr>
              <p:spPr bwMode="auto">
                <a:xfrm>
                  <a:off x="2158" y="2101"/>
                  <a:ext cx="43" cy="42"/>
                </a:xfrm>
                <a:custGeom>
                  <a:avLst/>
                  <a:gdLst/>
                  <a:ahLst/>
                  <a:cxnLst>
                    <a:cxn ang="0">
                      <a:pos x="51" y="212"/>
                    </a:cxn>
                    <a:cxn ang="0">
                      <a:pos x="0" y="140"/>
                    </a:cxn>
                    <a:cxn ang="0">
                      <a:pos x="169" y="10"/>
                    </a:cxn>
                    <a:cxn ang="0">
                      <a:pos x="191" y="0"/>
                    </a:cxn>
                    <a:cxn ang="0">
                      <a:pos x="215" y="83"/>
                    </a:cxn>
                    <a:cxn ang="0">
                      <a:pos x="51" y="212"/>
                    </a:cxn>
                  </a:cxnLst>
                  <a:rect l="0" t="0" r="r" b="b"/>
                  <a:pathLst>
                    <a:path w="215" h="212">
                      <a:moveTo>
                        <a:pt x="51" y="212"/>
                      </a:moveTo>
                      <a:lnTo>
                        <a:pt x="0" y="140"/>
                      </a:lnTo>
                      <a:lnTo>
                        <a:pt x="169" y="10"/>
                      </a:lnTo>
                      <a:lnTo>
                        <a:pt x="191" y="0"/>
                      </a:lnTo>
                      <a:lnTo>
                        <a:pt x="215" y="83"/>
                      </a:lnTo>
                      <a:lnTo>
                        <a:pt x="51" y="212"/>
                      </a:lnTo>
                      <a:close/>
                    </a:path>
                  </a:pathLst>
                </a:custGeom>
                <a:blipFill dpi="0" rotWithShape="0">
                  <a:blip r:embed="rId10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126" descr="Athlète"/>
                <p:cNvSpPr>
                  <a:spLocks/>
                </p:cNvSpPr>
                <p:nvPr/>
              </p:nvSpPr>
              <p:spPr bwMode="auto">
                <a:xfrm>
                  <a:off x="2196" y="2092"/>
                  <a:ext cx="74" cy="26"/>
                </a:xfrm>
                <a:custGeom>
                  <a:avLst/>
                  <a:gdLst/>
                  <a:ahLst/>
                  <a:cxnLst>
                    <a:cxn ang="0">
                      <a:pos x="24" y="126"/>
                    </a:cxn>
                    <a:cxn ang="0">
                      <a:pos x="0" y="43"/>
                    </a:cxn>
                    <a:cxn ang="0">
                      <a:pos x="356" y="0"/>
                    </a:cxn>
                    <a:cxn ang="0">
                      <a:pos x="369" y="85"/>
                    </a:cxn>
                    <a:cxn ang="0">
                      <a:pos x="368" y="85"/>
                    </a:cxn>
                    <a:cxn ang="0">
                      <a:pos x="24" y="126"/>
                    </a:cxn>
                  </a:cxnLst>
                  <a:rect l="0" t="0" r="r" b="b"/>
                  <a:pathLst>
                    <a:path w="369" h="126">
                      <a:moveTo>
                        <a:pt x="24" y="126"/>
                      </a:moveTo>
                      <a:lnTo>
                        <a:pt x="0" y="43"/>
                      </a:lnTo>
                      <a:lnTo>
                        <a:pt x="356" y="0"/>
                      </a:lnTo>
                      <a:lnTo>
                        <a:pt x="369" y="85"/>
                      </a:lnTo>
                      <a:lnTo>
                        <a:pt x="368" y="85"/>
                      </a:lnTo>
                      <a:lnTo>
                        <a:pt x="24" y="126"/>
                      </a:lnTo>
                      <a:close/>
                    </a:path>
                  </a:pathLst>
                </a:custGeom>
                <a:blipFill dpi="0" rotWithShape="0">
                  <a:blip r:embed="rId10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127" descr="Athlète"/>
                <p:cNvSpPr>
                  <a:spLocks/>
                </p:cNvSpPr>
                <p:nvPr/>
              </p:nvSpPr>
              <p:spPr bwMode="auto">
                <a:xfrm>
                  <a:off x="2267" y="2082"/>
                  <a:ext cx="73" cy="27"/>
                </a:xfrm>
                <a:custGeom>
                  <a:avLst/>
                  <a:gdLst/>
                  <a:ahLst/>
                  <a:cxnLst>
                    <a:cxn ang="0">
                      <a:pos x="13" y="138"/>
                    </a:cxn>
                    <a:cxn ang="0">
                      <a:pos x="0" y="53"/>
                    </a:cxn>
                    <a:cxn ang="0">
                      <a:pos x="348" y="0"/>
                    </a:cxn>
                    <a:cxn ang="0">
                      <a:pos x="365" y="84"/>
                    </a:cxn>
                    <a:cxn ang="0">
                      <a:pos x="363" y="84"/>
                    </a:cxn>
                    <a:cxn ang="0">
                      <a:pos x="13" y="138"/>
                    </a:cxn>
                  </a:cxnLst>
                  <a:rect l="0" t="0" r="r" b="b"/>
                  <a:pathLst>
                    <a:path w="365" h="138">
                      <a:moveTo>
                        <a:pt x="13" y="138"/>
                      </a:moveTo>
                      <a:lnTo>
                        <a:pt x="0" y="53"/>
                      </a:lnTo>
                      <a:lnTo>
                        <a:pt x="348" y="0"/>
                      </a:lnTo>
                      <a:lnTo>
                        <a:pt x="365" y="84"/>
                      </a:lnTo>
                      <a:lnTo>
                        <a:pt x="363" y="84"/>
                      </a:lnTo>
                      <a:lnTo>
                        <a:pt x="13" y="138"/>
                      </a:lnTo>
                      <a:close/>
                    </a:path>
                  </a:pathLst>
                </a:custGeom>
                <a:blipFill dpi="0" rotWithShape="0">
                  <a:blip r:embed="rId10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128" descr="Athlète"/>
                <p:cNvSpPr>
                  <a:spLocks/>
                </p:cNvSpPr>
                <p:nvPr/>
              </p:nvSpPr>
              <p:spPr bwMode="auto">
                <a:xfrm>
                  <a:off x="2337" y="2069"/>
                  <a:ext cx="69" cy="30"/>
                </a:xfrm>
                <a:custGeom>
                  <a:avLst/>
                  <a:gdLst/>
                  <a:ahLst/>
                  <a:cxnLst>
                    <a:cxn ang="0">
                      <a:pos x="17" y="146"/>
                    </a:cxn>
                    <a:cxn ang="0">
                      <a:pos x="0" y="62"/>
                    </a:cxn>
                    <a:cxn ang="0">
                      <a:pos x="327" y="0"/>
                    </a:cxn>
                    <a:cxn ang="0">
                      <a:pos x="346" y="83"/>
                    </a:cxn>
                    <a:cxn ang="0">
                      <a:pos x="345" y="83"/>
                    </a:cxn>
                    <a:cxn ang="0">
                      <a:pos x="17" y="146"/>
                    </a:cxn>
                  </a:cxnLst>
                  <a:rect l="0" t="0" r="r" b="b"/>
                  <a:pathLst>
                    <a:path w="346" h="146">
                      <a:moveTo>
                        <a:pt x="17" y="146"/>
                      </a:moveTo>
                      <a:lnTo>
                        <a:pt x="0" y="62"/>
                      </a:lnTo>
                      <a:lnTo>
                        <a:pt x="327" y="0"/>
                      </a:lnTo>
                      <a:lnTo>
                        <a:pt x="346" y="83"/>
                      </a:lnTo>
                      <a:lnTo>
                        <a:pt x="345" y="83"/>
                      </a:lnTo>
                      <a:lnTo>
                        <a:pt x="17" y="146"/>
                      </a:lnTo>
                      <a:close/>
                    </a:path>
                  </a:pathLst>
                </a:custGeom>
                <a:blipFill dpi="0" rotWithShape="0">
                  <a:blip r:embed="rId10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129" descr="Athlète"/>
                <p:cNvSpPr>
                  <a:spLocks/>
                </p:cNvSpPr>
                <p:nvPr/>
              </p:nvSpPr>
              <p:spPr bwMode="auto">
                <a:xfrm>
                  <a:off x="2402" y="2056"/>
                  <a:ext cx="67" cy="30"/>
                </a:xfrm>
                <a:custGeom>
                  <a:avLst/>
                  <a:gdLst/>
                  <a:ahLst/>
                  <a:cxnLst>
                    <a:cxn ang="0">
                      <a:pos x="19" y="149"/>
                    </a:cxn>
                    <a:cxn ang="0">
                      <a:pos x="0" y="66"/>
                    </a:cxn>
                    <a:cxn ang="0">
                      <a:pos x="307" y="0"/>
                    </a:cxn>
                    <a:cxn ang="0">
                      <a:pos x="335" y="81"/>
                    </a:cxn>
                    <a:cxn ang="0">
                      <a:pos x="330" y="83"/>
                    </a:cxn>
                    <a:cxn ang="0">
                      <a:pos x="19" y="149"/>
                    </a:cxn>
                  </a:cxnLst>
                  <a:rect l="0" t="0" r="r" b="b"/>
                  <a:pathLst>
                    <a:path w="335" h="149">
                      <a:moveTo>
                        <a:pt x="19" y="149"/>
                      </a:moveTo>
                      <a:lnTo>
                        <a:pt x="0" y="66"/>
                      </a:lnTo>
                      <a:lnTo>
                        <a:pt x="307" y="0"/>
                      </a:lnTo>
                      <a:lnTo>
                        <a:pt x="335" y="81"/>
                      </a:lnTo>
                      <a:lnTo>
                        <a:pt x="330" y="83"/>
                      </a:lnTo>
                      <a:lnTo>
                        <a:pt x="19" y="149"/>
                      </a:lnTo>
                      <a:close/>
                    </a:path>
                  </a:pathLst>
                </a:custGeom>
                <a:blipFill dpi="0" rotWithShape="0">
                  <a:blip r:embed="rId10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130" descr="Athlète"/>
                <p:cNvSpPr>
                  <a:spLocks/>
                </p:cNvSpPr>
                <p:nvPr/>
              </p:nvSpPr>
              <p:spPr bwMode="auto">
                <a:xfrm>
                  <a:off x="2464" y="2039"/>
                  <a:ext cx="56" cy="33"/>
                </a:xfrm>
                <a:custGeom>
                  <a:avLst/>
                  <a:gdLst/>
                  <a:ahLst/>
                  <a:cxnLst>
                    <a:cxn ang="0">
                      <a:pos x="28" y="165"/>
                    </a:cxn>
                    <a:cxn ang="0">
                      <a:pos x="0" y="84"/>
                    </a:cxn>
                    <a:cxn ang="0">
                      <a:pos x="248" y="0"/>
                    </a:cxn>
                    <a:cxn ang="0">
                      <a:pos x="280" y="78"/>
                    </a:cxn>
                    <a:cxn ang="0">
                      <a:pos x="279" y="79"/>
                    </a:cxn>
                    <a:cxn ang="0">
                      <a:pos x="28" y="165"/>
                    </a:cxn>
                  </a:cxnLst>
                  <a:rect l="0" t="0" r="r" b="b"/>
                  <a:pathLst>
                    <a:path w="280" h="165">
                      <a:moveTo>
                        <a:pt x="28" y="165"/>
                      </a:moveTo>
                      <a:lnTo>
                        <a:pt x="0" y="84"/>
                      </a:lnTo>
                      <a:lnTo>
                        <a:pt x="248" y="0"/>
                      </a:lnTo>
                      <a:lnTo>
                        <a:pt x="280" y="78"/>
                      </a:lnTo>
                      <a:lnTo>
                        <a:pt x="279" y="79"/>
                      </a:lnTo>
                      <a:lnTo>
                        <a:pt x="28" y="165"/>
                      </a:lnTo>
                      <a:close/>
                    </a:path>
                  </a:pathLst>
                </a:custGeom>
                <a:blipFill dpi="0" rotWithShape="0">
                  <a:blip r:embed="rId10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131" descr="Athlète"/>
                <p:cNvSpPr>
                  <a:spLocks/>
                </p:cNvSpPr>
                <p:nvPr/>
              </p:nvSpPr>
              <p:spPr bwMode="auto">
                <a:xfrm>
                  <a:off x="2513" y="2018"/>
                  <a:ext cx="64" cy="37"/>
                </a:xfrm>
                <a:custGeom>
                  <a:avLst/>
                  <a:gdLst/>
                  <a:ahLst/>
                  <a:cxnLst>
                    <a:cxn ang="0">
                      <a:pos x="32" y="184"/>
                    </a:cxn>
                    <a:cxn ang="0">
                      <a:pos x="0" y="106"/>
                    </a:cxn>
                    <a:cxn ang="0">
                      <a:pos x="281" y="0"/>
                    </a:cxn>
                    <a:cxn ang="0">
                      <a:pos x="320" y="76"/>
                    </a:cxn>
                    <a:cxn ang="0">
                      <a:pos x="315" y="78"/>
                    </a:cxn>
                    <a:cxn ang="0">
                      <a:pos x="32" y="184"/>
                    </a:cxn>
                  </a:cxnLst>
                  <a:rect l="0" t="0" r="r" b="b"/>
                  <a:pathLst>
                    <a:path w="320" h="184">
                      <a:moveTo>
                        <a:pt x="32" y="184"/>
                      </a:moveTo>
                      <a:lnTo>
                        <a:pt x="0" y="106"/>
                      </a:lnTo>
                      <a:lnTo>
                        <a:pt x="281" y="0"/>
                      </a:lnTo>
                      <a:lnTo>
                        <a:pt x="320" y="76"/>
                      </a:lnTo>
                      <a:lnTo>
                        <a:pt x="315" y="78"/>
                      </a:lnTo>
                      <a:lnTo>
                        <a:pt x="32" y="184"/>
                      </a:lnTo>
                      <a:close/>
                    </a:path>
                  </a:pathLst>
                </a:custGeom>
                <a:blipFill dpi="0" rotWithShape="0">
                  <a:blip r:embed="rId10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132" descr="Athlète"/>
                <p:cNvSpPr>
                  <a:spLocks/>
                </p:cNvSpPr>
                <p:nvPr/>
              </p:nvSpPr>
              <p:spPr bwMode="auto">
                <a:xfrm>
                  <a:off x="2569" y="1989"/>
                  <a:ext cx="69" cy="44"/>
                </a:xfrm>
                <a:custGeom>
                  <a:avLst/>
                  <a:gdLst/>
                  <a:ahLst/>
                  <a:cxnLst>
                    <a:cxn ang="0">
                      <a:pos x="39" y="224"/>
                    </a:cxn>
                    <a:cxn ang="0">
                      <a:pos x="0" y="148"/>
                    </a:cxn>
                    <a:cxn ang="0">
                      <a:pos x="300" y="0"/>
                    </a:cxn>
                    <a:cxn ang="0">
                      <a:pos x="345" y="74"/>
                    </a:cxn>
                    <a:cxn ang="0">
                      <a:pos x="342" y="76"/>
                    </a:cxn>
                    <a:cxn ang="0">
                      <a:pos x="39" y="224"/>
                    </a:cxn>
                  </a:cxnLst>
                  <a:rect l="0" t="0" r="r" b="b"/>
                  <a:pathLst>
                    <a:path w="345" h="224">
                      <a:moveTo>
                        <a:pt x="39" y="224"/>
                      </a:moveTo>
                      <a:lnTo>
                        <a:pt x="0" y="148"/>
                      </a:lnTo>
                      <a:lnTo>
                        <a:pt x="300" y="0"/>
                      </a:lnTo>
                      <a:lnTo>
                        <a:pt x="345" y="74"/>
                      </a:lnTo>
                      <a:lnTo>
                        <a:pt x="342" y="76"/>
                      </a:lnTo>
                      <a:lnTo>
                        <a:pt x="39" y="224"/>
                      </a:lnTo>
                      <a:close/>
                    </a:path>
                  </a:pathLst>
                </a:custGeom>
                <a:blipFill dpi="0" rotWithShape="0">
                  <a:blip r:embed="rId10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133" descr="Athlète"/>
                <p:cNvSpPr>
                  <a:spLocks/>
                </p:cNvSpPr>
                <p:nvPr/>
              </p:nvSpPr>
              <p:spPr bwMode="auto">
                <a:xfrm>
                  <a:off x="2629" y="1954"/>
                  <a:ext cx="71" cy="49"/>
                </a:xfrm>
                <a:custGeom>
                  <a:avLst/>
                  <a:gdLst/>
                  <a:ahLst/>
                  <a:cxnLst>
                    <a:cxn ang="0">
                      <a:pos x="45" y="248"/>
                    </a:cxn>
                    <a:cxn ang="0">
                      <a:pos x="0" y="174"/>
                    </a:cxn>
                    <a:cxn ang="0">
                      <a:pos x="306" y="0"/>
                    </a:cxn>
                    <a:cxn ang="0">
                      <a:pos x="353" y="72"/>
                    </a:cxn>
                    <a:cxn ang="0">
                      <a:pos x="352" y="73"/>
                    </a:cxn>
                    <a:cxn ang="0">
                      <a:pos x="45" y="248"/>
                    </a:cxn>
                  </a:cxnLst>
                  <a:rect l="0" t="0" r="r" b="b"/>
                  <a:pathLst>
                    <a:path w="353" h="248">
                      <a:moveTo>
                        <a:pt x="45" y="248"/>
                      </a:moveTo>
                      <a:lnTo>
                        <a:pt x="0" y="174"/>
                      </a:lnTo>
                      <a:lnTo>
                        <a:pt x="306" y="0"/>
                      </a:lnTo>
                      <a:lnTo>
                        <a:pt x="353" y="72"/>
                      </a:lnTo>
                      <a:lnTo>
                        <a:pt x="352" y="73"/>
                      </a:lnTo>
                      <a:lnTo>
                        <a:pt x="45" y="248"/>
                      </a:lnTo>
                      <a:close/>
                    </a:path>
                  </a:pathLst>
                </a:custGeom>
                <a:blipFill dpi="0" rotWithShape="0">
                  <a:blip r:embed="rId10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134" descr="Athlète"/>
                <p:cNvSpPr>
                  <a:spLocks/>
                </p:cNvSpPr>
                <p:nvPr/>
              </p:nvSpPr>
              <p:spPr bwMode="auto">
                <a:xfrm>
                  <a:off x="2691" y="1921"/>
                  <a:ext cx="63" cy="47"/>
                </a:xfrm>
                <a:custGeom>
                  <a:avLst/>
                  <a:gdLst/>
                  <a:ahLst/>
                  <a:cxnLst>
                    <a:cxn ang="0">
                      <a:pos x="47" y="235"/>
                    </a:cxn>
                    <a:cxn ang="0">
                      <a:pos x="0" y="163"/>
                    </a:cxn>
                    <a:cxn ang="0">
                      <a:pos x="268" y="1"/>
                    </a:cxn>
                    <a:cxn ang="0">
                      <a:pos x="270" y="0"/>
                    </a:cxn>
                    <a:cxn ang="0">
                      <a:pos x="315" y="73"/>
                    </a:cxn>
                    <a:cxn ang="0">
                      <a:pos x="47" y="235"/>
                    </a:cxn>
                  </a:cxnLst>
                  <a:rect l="0" t="0" r="r" b="b"/>
                  <a:pathLst>
                    <a:path w="315" h="235">
                      <a:moveTo>
                        <a:pt x="47" y="235"/>
                      </a:moveTo>
                      <a:lnTo>
                        <a:pt x="0" y="163"/>
                      </a:lnTo>
                      <a:lnTo>
                        <a:pt x="268" y="1"/>
                      </a:lnTo>
                      <a:lnTo>
                        <a:pt x="270" y="0"/>
                      </a:lnTo>
                      <a:lnTo>
                        <a:pt x="315" y="73"/>
                      </a:lnTo>
                      <a:lnTo>
                        <a:pt x="47" y="235"/>
                      </a:lnTo>
                      <a:close/>
                    </a:path>
                  </a:pathLst>
                </a:custGeom>
                <a:blipFill dpi="0" rotWithShape="0">
                  <a:blip r:embed="rId1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135" descr="Athlète"/>
                <p:cNvSpPr>
                  <a:spLocks/>
                </p:cNvSpPr>
                <p:nvPr/>
              </p:nvSpPr>
              <p:spPr bwMode="auto">
                <a:xfrm>
                  <a:off x="2745" y="1891"/>
                  <a:ext cx="65" cy="45"/>
                </a:xfrm>
                <a:custGeom>
                  <a:avLst/>
                  <a:gdLst/>
                  <a:ahLst/>
                  <a:cxnLst>
                    <a:cxn ang="0">
                      <a:pos x="45" y="225"/>
                    </a:cxn>
                    <a:cxn ang="0">
                      <a:pos x="0" y="152"/>
                    </a:cxn>
                    <a:cxn ang="0">
                      <a:pos x="279" y="0"/>
                    </a:cxn>
                    <a:cxn ang="0">
                      <a:pos x="325" y="72"/>
                    </a:cxn>
                    <a:cxn ang="0">
                      <a:pos x="324" y="73"/>
                    </a:cxn>
                    <a:cxn ang="0">
                      <a:pos x="45" y="225"/>
                    </a:cxn>
                  </a:cxnLst>
                  <a:rect l="0" t="0" r="r" b="b"/>
                  <a:pathLst>
                    <a:path w="325" h="225">
                      <a:moveTo>
                        <a:pt x="45" y="225"/>
                      </a:moveTo>
                      <a:lnTo>
                        <a:pt x="0" y="152"/>
                      </a:lnTo>
                      <a:lnTo>
                        <a:pt x="279" y="0"/>
                      </a:lnTo>
                      <a:lnTo>
                        <a:pt x="325" y="72"/>
                      </a:lnTo>
                      <a:lnTo>
                        <a:pt x="324" y="73"/>
                      </a:lnTo>
                      <a:lnTo>
                        <a:pt x="45" y="225"/>
                      </a:lnTo>
                      <a:close/>
                    </a:path>
                  </a:pathLst>
                </a:custGeom>
                <a:blipFill dpi="0" rotWithShape="0">
                  <a:blip r:embed="rId11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136" descr="Athlète"/>
                <p:cNvSpPr>
                  <a:spLocks/>
                </p:cNvSpPr>
                <p:nvPr/>
              </p:nvSpPr>
              <p:spPr bwMode="auto">
                <a:xfrm>
                  <a:off x="2800" y="1857"/>
                  <a:ext cx="70" cy="48"/>
                </a:xfrm>
                <a:custGeom>
                  <a:avLst/>
                  <a:gdLst/>
                  <a:ahLst/>
                  <a:cxnLst>
                    <a:cxn ang="0">
                      <a:pos x="46" y="243"/>
                    </a:cxn>
                    <a:cxn ang="0">
                      <a:pos x="0" y="171"/>
                    </a:cxn>
                    <a:cxn ang="0">
                      <a:pos x="295" y="0"/>
                    </a:cxn>
                    <a:cxn ang="0">
                      <a:pos x="346" y="69"/>
                    </a:cxn>
                    <a:cxn ang="0">
                      <a:pos x="343" y="71"/>
                    </a:cxn>
                    <a:cxn ang="0">
                      <a:pos x="46" y="243"/>
                    </a:cxn>
                  </a:cxnLst>
                  <a:rect l="0" t="0" r="r" b="b"/>
                  <a:pathLst>
                    <a:path w="346" h="243">
                      <a:moveTo>
                        <a:pt x="46" y="243"/>
                      </a:moveTo>
                      <a:lnTo>
                        <a:pt x="0" y="171"/>
                      </a:lnTo>
                      <a:lnTo>
                        <a:pt x="295" y="0"/>
                      </a:lnTo>
                      <a:lnTo>
                        <a:pt x="346" y="69"/>
                      </a:lnTo>
                      <a:lnTo>
                        <a:pt x="343" y="71"/>
                      </a:lnTo>
                      <a:lnTo>
                        <a:pt x="46" y="243"/>
                      </a:lnTo>
                      <a:close/>
                    </a:path>
                  </a:pathLst>
                </a:custGeom>
                <a:blipFill dpi="0" rotWithShape="0">
                  <a:blip r:embed="rId1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137" descr="Athlète"/>
                <p:cNvSpPr>
                  <a:spLocks/>
                </p:cNvSpPr>
                <p:nvPr/>
              </p:nvSpPr>
              <p:spPr bwMode="auto">
                <a:xfrm>
                  <a:off x="2859" y="1819"/>
                  <a:ext cx="66" cy="51"/>
                </a:xfrm>
                <a:custGeom>
                  <a:avLst/>
                  <a:gdLst/>
                  <a:ahLst/>
                  <a:cxnLst>
                    <a:cxn ang="0">
                      <a:pos x="51" y="259"/>
                    </a:cxn>
                    <a:cxn ang="0">
                      <a:pos x="0" y="190"/>
                    </a:cxn>
                    <a:cxn ang="0">
                      <a:pos x="269" y="0"/>
                    </a:cxn>
                    <a:cxn ang="0">
                      <a:pos x="327" y="64"/>
                    </a:cxn>
                    <a:cxn ang="0">
                      <a:pos x="324" y="67"/>
                    </a:cxn>
                    <a:cxn ang="0">
                      <a:pos x="51" y="259"/>
                    </a:cxn>
                  </a:cxnLst>
                  <a:rect l="0" t="0" r="r" b="b"/>
                  <a:pathLst>
                    <a:path w="327" h="259">
                      <a:moveTo>
                        <a:pt x="51" y="259"/>
                      </a:moveTo>
                      <a:lnTo>
                        <a:pt x="0" y="190"/>
                      </a:lnTo>
                      <a:lnTo>
                        <a:pt x="269" y="0"/>
                      </a:lnTo>
                      <a:lnTo>
                        <a:pt x="327" y="64"/>
                      </a:lnTo>
                      <a:lnTo>
                        <a:pt x="324" y="67"/>
                      </a:lnTo>
                      <a:lnTo>
                        <a:pt x="51" y="259"/>
                      </a:lnTo>
                      <a:close/>
                    </a:path>
                  </a:pathLst>
                </a:custGeom>
                <a:blipFill dpi="0" rotWithShape="0">
                  <a:blip r:embed="rId11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138" descr="Athlète"/>
                <p:cNvSpPr>
                  <a:spLocks/>
                </p:cNvSpPr>
                <p:nvPr/>
              </p:nvSpPr>
              <p:spPr bwMode="auto">
                <a:xfrm>
                  <a:off x="2913" y="1777"/>
                  <a:ext cx="60" cy="54"/>
                </a:xfrm>
                <a:custGeom>
                  <a:avLst/>
                  <a:gdLst/>
                  <a:ahLst/>
                  <a:cxnLst>
                    <a:cxn ang="0">
                      <a:pos x="58" y="272"/>
                    </a:cxn>
                    <a:cxn ang="0">
                      <a:pos x="0" y="208"/>
                    </a:cxn>
                    <a:cxn ang="0">
                      <a:pos x="239" y="0"/>
                    </a:cxn>
                    <a:cxn ang="0">
                      <a:pos x="299" y="63"/>
                    </a:cxn>
                    <a:cxn ang="0">
                      <a:pos x="299" y="63"/>
                    </a:cxn>
                    <a:cxn ang="0">
                      <a:pos x="58" y="272"/>
                    </a:cxn>
                  </a:cxnLst>
                  <a:rect l="0" t="0" r="r" b="b"/>
                  <a:pathLst>
                    <a:path w="299" h="272">
                      <a:moveTo>
                        <a:pt x="58" y="272"/>
                      </a:moveTo>
                      <a:lnTo>
                        <a:pt x="0" y="208"/>
                      </a:lnTo>
                      <a:lnTo>
                        <a:pt x="239" y="0"/>
                      </a:lnTo>
                      <a:lnTo>
                        <a:pt x="299" y="63"/>
                      </a:lnTo>
                      <a:lnTo>
                        <a:pt x="299" y="63"/>
                      </a:lnTo>
                      <a:lnTo>
                        <a:pt x="58" y="272"/>
                      </a:lnTo>
                      <a:close/>
                    </a:path>
                  </a:pathLst>
                </a:custGeom>
                <a:blipFill dpi="0" rotWithShape="0">
                  <a:blip r:embed="rId1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139" descr="Athlète"/>
                <p:cNvSpPr>
                  <a:spLocks/>
                </p:cNvSpPr>
                <p:nvPr/>
              </p:nvSpPr>
              <p:spPr bwMode="auto">
                <a:xfrm>
                  <a:off x="2961" y="1753"/>
                  <a:ext cx="41" cy="37"/>
                </a:xfrm>
                <a:custGeom>
                  <a:avLst/>
                  <a:gdLst/>
                  <a:ahLst/>
                  <a:cxnLst>
                    <a:cxn ang="0">
                      <a:pos x="60" y="183"/>
                    </a:cxn>
                    <a:cxn ang="0">
                      <a:pos x="0" y="120"/>
                    </a:cxn>
                    <a:cxn ang="0">
                      <a:pos x="137" y="0"/>
                    </a:cxn>
                    <a:cxn ang="0">
                      <a:pos x="204" y="57"/>
                    </a:cxn>
                    <a:cxn ang="0">
                      <a:pos x="201" y="60"/>
                    </a:cxn>
                    <a:cxn ang="0">
                      <a:pos x="60" y="183"/>
                    </a:cxn>
                  </a:cxnLst>
                  <a:rect l="0" t="0" r="r" b="b"/>
                  <a:pathLst>
                    <a:path w="204" h="183">
                      <a:moveTo>
                        <a:pt x="60" y="183"/>
                      </a:moveTo>
                      <a:lnTo>
                        <a:pt x="0" y="120"/>
                      </a:lnTo>
                      <a:lnTo>
                        <a:pt x="137" y="0"/>
                      </a:lnTo>
                      <a:lnTo>
                        <a:pt x="204" y="57"/>
                      </a:lnTo>
                      <a:lnTo>
                        <a:pt x="201" y="60"/>
                      </a:lnTo>
                      <a:lnTo>
                        <a:pt x="60" y="183"/>
                      </a:lnTo>
                      <a:close/>
                    </a:path>
                  </a:pathLst>
                </a:custGeom>
                <a:blipFill dpi="0" rotWithShape="0">
                  <a:blip r:embed="rId1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140" descr="Athlète"/>
                <p:cNvSpPr>
                  <a:spLocks/>
                </p:cNvSpPr>
                <p:nvPr/>
              </p:nvSpPr>
              <p:spPr bwMode="auto">
                <a:xfrm>
                  <a:off x="2988" y="1724"/>
                  <a:ext cx="41" cy="40"/>
                </a:xfrm>
                <a:custGeom>
                  <a:avLst/>
                  <a:gdLst/>
                  <a:ahLst/>
                  <a:cxnLst>
                    <a:cxn ang="0">
                      <a:pos x="67" y="202"/>
                    </a:cxn>
                    <a:cxn ang="0">
                      <a:pos x="0" y="145"/>
                    </a:cxn>
                    <a:cxn ang="0">
                      <a:pos x="130" y="0"/>
                    </a:cxn>
                    <a:cxn ang="0">
                      <a:pos x="202" y="50"/>
                    </a:cxn>
                    <a:cxn ang="0">
                      <a:pos x="200" y="53"/>
                    </a:cxn>
                    <a:cxn ang="0">
                      <a:pos x="67" y="202"/>
                    </a:cxn>
                  </a:cxnLst>
                  <a:rect l="0" t="0" r="r" b="b"/>
                  <a:pathLst>
                    <a:path w="202" h="202">
                      <a:moveTo>
                        <a:pt x="67" y="202"/>
                      </a:moveTo>
                      <a:lnTo>
                        <a:pt x="0" y="145"/>
                      </a:lnTo>
                      <a:lnTo>
                        <a:pt x="130" y="0"/>
                      </a:lnTo>
                      <a:lnTo>
                        <a:pt x="202" y="50"/>
                      </a:lnTo>
                      <a:lnTo>
                        <a:pt x="200" y="53"/>
                      </a:lnTo>
                      <a:lnTo>
                        <a:pt x="67" y="202"/>
                      </a:lnTo>
                      <a:close/>
                    </a:path>
                  </a:pathLst>
                </a:custGeom>
                <a:blipFill dpi="0" rotWithShape="0">
                  <a:blip r:embed="rId11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141" descr="Athlète"/>
                <p:cNvSpPr>
                  <a:spLocks/>
                </p:cNvSpPr>
                <p:nvPr/>
              </p:nvSpPr>
              <p:spPr bwMode="auto">
                <a:xfrm>
                  <a:off x="3014" y="1695"/>
                  <a:ext cx="37" cy="39"/>
                </a:xfrm>
                <a:custGeom>
                  <a:avLst/>
                  <a:gdLst/>
                  <a:ahLst/>
                  <a:cxnLst>
                    <a:cxn ang="0">
                      <a:pos x="72" y="196"/>
                    </a:cxn>
                    <a:cxn ang="0">
                      <a:pos x="0" y="146"/>
                    </a:cxn>
                    <a:cxn ang="0">
                      <a:pos x="105" y="0"/>
                    </a:cxn>
                    <a:cxn ang="0">
                      <a:pos x="184" y="41"/>
                    </a:cxn>
                    <a:cxn ang="0">
                      <a:pos x="180" y="46"/>
                    </a:cxn>
                    <a:cxn ang="0">
                      <a:pos x="72" y="196"/>
                    </a:cxn>
                  </a:cxnLst>
                  <a:rect l="0" t="0" r="r" b="b"/>
                  <a:pathLst>
                    <a:path w="184" h="196">
                      <a:moveTo>
                        <a:pt x="72" y="196"/>
                      </a:moveTo>
                      <a:lnTo>
                        <a:pt x="0" y="146"/>
                      </a:lnTo>
                      <a:lnTo>
                        <a:pt x="105" y="0"/>
                      </a:lnTo>
                      <a:lnTo>
                        <a:pt x="184" y="41"/>
                      </a:lnTo>
                      <a:lnTo>
                        <a:pt x="180" y="46"/>
                      </a:lnTo>
                      <a:lnTo>
                        <a:pt x="72" y="196"/>
                      </a:lnTo>
                      <a:close/>
                    </a:path>
                  </a:pathLst>
                </a:custGeom>
                <a:blipFill dpi="0" rotWithShape="0">
                  <a:blip r:embed="rId1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142" descr="Athlète"/>
                <p:cNvSpPr>
                  <a:spLocks/>
                </p:cNvSpPr>
                <p:nvPr/>
              </p:nvSpPr>
              <p:spPr bwMode="auto">
                <a:xfrm>
                  <a:off x="3035" y="1661"/>
                  <a:ext cx="33" cy="42"/>
                </a:xfrm>
                <a:custGeom>
                  <a:avLst/>
                  <a:gdLst/>
                  <a:ahLst/>
                  <a:cxnLst>
                    <a:cxn ang="0">
                      <a:pos x="79" y="210"/>
                    </a:cxn>
                    <a:cxn ang="0">
                      <a:pos x="0" y="169"/>
                    </a:cxn>
                    <a:cxn ang="0">
                      <a:pos x="86" y="3"/>
                    </a:cxn>
                    <a:cxn ang="0">
                      <a:pos x="88" y="0"/>
                    </a:cxn>
                    <a:cxn ang="0">
                      <a:pos x="165" y="42"/>
                    </a:cxn>
                    <a:cxn ang="0">
                      <a:pos x="79" y="210"/>
                    </a:cxn>
                  </a:cxnLst>
                  <a:rect l="0" t="0" r="r" b="b"/>
                  <a:pathLst>
                    <a:path w="165" h="210">
                      <a:moveTo>
                        <a:pt x="79" y="210"/>
                      </a:moveTo>
                      <a:lnTo>
                        <a:pt x="0" y="169"/>
                      </a:lnTo>
                      <a:lnTo>
                        <a:pt x="86" y="3"/>
                      </a:lnTo>
                      <a:lnTo>
                        <a:pt x="88" y="0"/>
                      </a:lnTo>
                      <a:lnTo>
                        <a:pt x="165" y="42"/>
                      </a:lnTo>
                      <a:lnTo>
                        <a:pt x="79" y="210"/>
                      </a:lnTo>
                      <a:close/>
                    </a:path>
                  </a:pathLst>
                </a:custGeom>
                <a:blipFill dpi="0" rotWithShape="0">
                  <a:blip r:embed="rId1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143" descr="Athlète"/>
                <p:cNvSpPr>
                  <a:spLocks/>
                </p:cNvSpPr>
                <p:nvPr/>
              </p:nvSpPr>
              <p:spPr bwMode="auto">
                <a:xfrm>
                  <a:off x="3053" y="1635"/>
                  <a:ext cx="31" cy="34"/>
                </a:xfrm>
                <a:custGeom>
                  <a:avLst/>
                  <a:gdLst/>
                  <a:ahLst/>
                  <a:cxnLst>
                    <a:cxn ang="0">
                      <a:pos x="77" y="171"/>
                    </a:cxn>
                    <a:cxn ang="0">
                      <a:pos x="0" y="129"/>
                    </a:cxn>
                    <a:cxn ang="0">
                      <a:pos x="81" y="3"/>
                    </a:cxn>
                    <a:cxn ang="0">
                      <a:pos x="83" y="0"/>
                    </a:cxn>
                    <a:cxn ang="0">
                      <a:pos x="156" y="49"/>
                    </a:cxn>
                    <a:cxn ang="0">
                      <a:pos x="77" y="171"/>
                    </a:cxn>
                  </a:cxnLst>
                  <a:rect l="0" t="0" r="r" b="b"/>
                  <a:pathLst>
                    <a:path w="156" h="171">
                      <a:moveTo>
                        <a:pt x="77" y="171"/>
                      </a:moveTo>
                      <a:lnTo>
                        <a:pt x="0" y="129"/>
                      </a:lnTo>
                      <a:lnTo>
                        <a:pt x="81" y="3"/>
                      </a:lnTo>
                      <a:lnTo>
                        <a:pt x="83" y="0"/>
                      </a:lnTo>
                      <a:lnTo>
                        <a:pt x="156" y="49"/>
                      </a:lnTo>
                      <a:lnTo>
                        <a:pt x="77" y="171"/>
                      </a:lnTo>
                      <a:close/>
                    </a:path>
                  </a:pathLst>
                </a:custGeom>
                <a:blipFill dpi="0" rotWithShape="0">
                  <a:blip r:embed="rId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144" descr="Athlète"/>
                <p:cNvSpPr>
                  <a:spLocks/>
                </p:cNvSpPr>
                <p:nvPr/>
              </p:nvSpPr>
              <p:spPr bwMode="auto">
                <a:xfrm>
                  <a:off x="3070" y="1610"/>
                  <a:ext cx="33" cy="35"/>
                </a:xfrm>
                <a:custGeom>
                  <a:avLst/>
                  <a:gdLst/>
                  <a:ahLst/>
                  <a:cxnLst>
                    <a:cxn ang="0">
                      <a:pos x="73" y="174"/>
                    </a:cxn>
                    <a:cxn ang="0">
                      <a:pos x="0" y="125"/>
                    </a:cxn>
                    <a:cxn ang="0">
                      <a:pos x="94" y="2"/>
                    </a:cxn>
                    <a:cxn ang="0">
                      <a:pos x="95" y="0"/>
                    </a:cxn>
                    <a:cxn ang="0">
                      <a:pos x="165" y="54"/>
                    </a:cxn>
                    <a:cxn ang="0">
                      <a:pos x="73" y="174"/>
                    </a:cxn>
                  </a:cxnLst>
                  <a:rect l="0" t="0" r="r" b="b"/>
                  <a:pathLst>
                    <a:path w="165" h="174">
                      <a:moveTo>
                        <a:pt x="73" y="174"/>
                      </a:moveTo>
                      <a:lnTo>
                        <a:pt x="0" y="125"/>
                      </a:lnTo>
                      <a:lnTo>
                        <a:pt x="94" y="2"/>
                      </a:lnTo>
                      <a:lnTo>
                        <a:pt x="95" y="0"/>
                      </a:lnTo>
                      <a:lnTo>
                        <a:pt x="165" y="54"/>
                      </a:lnTo>
                      <a:lnTo>
                        <a:pt x="73" y="174"/>
                      </a:lnTo>
                      <a:close/>
                    </a:path>
                  </a:pathLst>
                </a:custGeom>
                <a:blipFill dpi="0" rotWithShape="0">
                  <a:blip r:embed="rId1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145" descr="Athlète"/>
                <p:cNvSpPr>
                  <a:spLocks/>
                </p:cNvSpPr>
                <p:nvPr/>
              </p:nvSpPr>
              <p:spPr bwMode="auto">
                <a:xfrm>
                  <a:off x="3089" y="1586"/>
                  <a:ext cx="35" cy="35"/>
                </a:xfrm>
                <a:custGeom>
                  <a:avLst/>
                  <a:gdLst/>
                  <a:ahLst/>
                  <a:cxnLst>
                    <a:cxn ang="0">
                      <a:pos x="70" y="175"/>
                    </a:cxn>
                    <a:cxn ang="0">
                      <a:pos x="0" y="121"/>
                    </a:cxn>
                    <a:cxn ang="0">
                      <a:pos x="107" y="0"/>
                    </a:cxn>
                    <a:cxn ang="0">
                      <a:pos x="179" y="51"/>
                    </a:cxn>
                    <a:cxn ang="0">
                      <a:pos x="177" y="53"/>
                    </a:cxn>
                    <a:cxn ang="0">
                      <a:pos x="70" y="175"/>
                    </a:cxn>
                  </a:cxnLst>
                  <a:rect l="0" t="0" r="r" b="b"/>
                  <a:pathLst>
                    <a:path w="179" h="175">
                      <a:moveTo>
                        <a:pt x="70" y="175"/>
                      </a:moveTo>
                      <a:lnTo>
                        <a:pt x="0" y="121"/>
                      </a:lnTo>
                      <a:lnTo>
                        <a:pt x="107" y="0"/>
                      </a:lnTo>
                      <a:lnTo>
                        <a:pt x="179" y="51"/>
                      </a:lnTo>
                      <a:lnTo>
                        <a:pt x="177" y="53"/>
                      </a:lnTo>
                      <a:lnTo>
                        <a:pt x="70" y="175"/>
                      </a:lnTo>
                      <a:close/>
                    </a:path>
                  </a:pathLst>
                </a:custGeom>
                <a:blipFill dpi="0" rotWithShape="0">
                  <a:blip r:embed="rId1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146" descr="Athlète"/>
                <p:cNvSpPr>
                  <a:spLocks/>
                </p:cNvSpPr>
                <p:nvPr/>
              </p:nvSpPr>
              <p:spPr bwMode="auto">
                <a:xfrm>
                  <a:off x="3110" y="1565"/>
                  <a:ext cx="32" cy="31"/>
                </a:xfrm>
                <a:custGeom>
                  <a:avLst/>
                  <a:gdLst/>
                  <a:ahLst/>
                  <a:cxnLst>
                    <a:cxn ang="0">
                      <a:pos x="72" y="157"/>
                    </a:cxn>
                    <a:cxn ang="0">
                      <a:pos x="0" y="106"/>
                    </a:cxn>
                    <a:cxn ang="0">
                      <a:pos x="82" y="0"/>
                    </a:cxn>
                    <a:cxn ang="0">
                      <a:pos x="159" y="43"/>
                    </a:cxn>
                    <a:cxn ang="0">
                      <a:pos x="156" y="47"/>
                    </a:cxn>
                    <a:cxn ang="0">
                      <a:pos x="72" y="157"/>
                    </a:cxn>
                  </a:cxnLst>
                  <a:rect l="0" t="0" r="r" b="b"/>
                  <a:pathLst>
                    <a:path w="159" h="157">
                      <a:moveTo>
                        <a:pt x="72" y="157"/>
                      </a:moveTo>
                      <a:lnTo>
                        <a:pt x="0" y="106"/>
                      </a:lnTo>
                      <a:lnTo>
                        <a:pt x="82" y="0"/>
                      </a:lnTo>
                      <a:lnTo>
                        <a:pt x="159" y="43"/>
                      </a:lnTo>
                      <a:lnTo>
                        <a:pt x="156" y="47"/>
                      </a:lnTo>
                      <a:lnTo>
                        <a:pt x="72" y="157"/>
                      </a:lnTo>
                      <a:close/>
                    </a:path>
                  </a:pathLst>
                </a:custGeom>
                <a:blipFill dpi="0" rotWithShape="0">
                  <a:blip r:embed="rId12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147" descr="Athlète"/>
                <p:cNvSpPr>
                  <a:spLocks/>
                </p:cNvSpPr>
                <p:nvPr/>
              </p:nvSpPr>
              <p:spPr bwMode="auto">
                <a:xfrm>
                  <a:off x="3126" y="1543"/>
                  <a:ext cx="30" cy="30"/>
                </a:xfrm>
                <a:custGeom>
                  <a:avLst/>
                  <a:gdLst/>
                  <a:ahLst/>
                  <a:cxnLst>
                    <a:cxn ang="0">
                      <a:pos x="77" y="153"/>
                    </a:cxn>
                    <a:cxn ang="0">
                      <a:pos x="0" y="110"/>
                    </a:cxn>
                    <a:cxn ang="0">
                      <a:pos x="63" y="0"/>
                    </a:cxn>
                    <a:cxn ang="0">
                      <a:pos x="147" y="29"/>
                    </a:cxn>
                    <a:cxn ang="0">
                      <a:pos x="144" y="37"/>
                    </a:cxn>
                    <a:cxn ang="0">
                      <a:pos x="77" y="153"/>
                    </a:cxn>
                  </a:cxnLst>
                  <a:rect l="0" t="0" r="r" b="b"/>
                  <a:pathLst>
                    <a:path w="147" h="153">
                      <a:moveTo>
                        <a:pt x="77" y="153"/>
                      </a:moveTo>
                      <a:lnTo>
                        <a:pt x="0" y="110"/>
                      </a:lnTo>
                      <a:lnTo>
                        <a:pt x="63" y="0"/>
                      </a:lnTo>
                      <a:lnTo>
                        <a:pt x="147" y="29"/>
                      </a:lnTo>
                      <a:lnTo>
                        <a:pt x="144" y="37"/>
                      </a:lnTo>
                      <a:lnTo>
                        <a:pt x="77" y="153"/>
                      </a:lnTo>
                      <a:close/>
                    </a:path>
                  </a:pathLst>
                </a:custGeom>
                <a:blipFill dpi="0" rotWithShape="0">
                  <a:blip r:embed="rId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148" descr="Athlète"/>
                <p:cNvSpPr>
                  <a:spLocks/>
                </p:cNvSpPr>
                <p:nvPr/>
              </p:nvSpPr>
              <p:spPr bwMode="auto">
                <a:xfrm>
                  <a:off x="3139" y="1515"/>
                  <a:ext cx="26" cy="34"/>
                </a:xfrm>
                <a:custGeom>
                  <a:avLst/>
                  <a:gdLst/>
                  <a:ahLst/>
                  <a:cxnLst>
                    <a:cxn ang="0">
                      <a:pos x="84" y="170"/>
                    </a:cxn>
                    <a:cxn ang="0">
                      <a:pos x="0" y="141"/>
                    </a:cxn>
                    <a:cxn ang="0">
                      <a:pos x="43" y="0"/>
                    </a:cxn>
                    <a:cxn ang="0">
                      <a:pos x="131" y="13"/>
                    </a:cxn>
                    <a:cxn ang="0">
                      <a:pos x="130" y="20"/>
                    </a:cxn>
                    <a:cxn ang="0">
                      <a:pos x="84" y="170"/>
                    </a:cxn>
                  </a:cxnLst>
                  <a:rect l="0" t="0" r="r" b="b"/>
                  <a:pathLst>
                    <a:path w="131" h="170">
                      <a:moveTo>
                        <a:pt x="84" y="170"/>
                      </a:moveTo>
                      <a:lnTo>
                        <a:pt x="0" y="141"/>
                      </a:lnTo>
                      <a:lnTo>
                        <a:pt x="43" y="0"/>
                      </a:lnTo>
                      <a:lnTo>
                        <a:pt x="131" y="13"/>
                      </a:lnTo>
                      <a:lnTo>
                        <a:pt x="130" y="20"/>
                      </a:lnTo>
                      <a:lnTo>
                        <a:pt x="84" y="170"/>
                      </a:lnTo>
                      <a:close/>
                    </a:path>
                  </a:pathLst>
                </a:custGeom>
                <a:blipFill dpi="0" rotWithShape="0">
                  <a:blip r:embed="rId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149" descr="Athlète"/>
                <p:cNvSpPr>
                  <a:spLocks/>
                </p:cNvSpPr>
                <p:nvPr/>
              </p:nvSpPr>
              <p:spPr bwMode="auto">
                <a:xfrm>
                  <a:off x="3148" y="1490"/>
                  <a:ext cx="20" cy="27"/>
                </a:xfrm>
                <a:custGeom>
                  <a:avLst/>
                  <a:gdLst/>
                  <a:ahLst/>
                  <a:cxnLst>
                    <a:cxn ang="0">
                      <a:pos x="88" y="137"/>
                    </a:cxn>
                    <a:cxn ang="0">
                      <a:pos x="0" y="124"/>
                    </a:cxn>
                    <a:cxn ang="0">
                      <a:pos x="13" y="3"/>
                    </a:cxn>
                    <a:cxn ang="0">
                      <a:pos x="102" y="0"/>
                    </a:cxn>
                    <a:cxn ang="0">
                      <a:pos x="102" y="8"/>
                    </a:cxn>
                    <a:cxn ang="0">
                      <a:pos x="88" y="137"/>
                    </a:cxn>
                  </a:cxnLst>
                  <a:rect l="0" t="0" r="r" b="b"/>
                  <a:pathLst>
                    <a:path w="102" h="137">
                      <a:moveTo>
                        <a:pt x="88" y="137"/>
                      </a:moveTo>
                      <a:lnTo>
                        <a:pt x="0" y="124"/>
                      </a:lnTo>
                      <a:lnTo>
                        <a:pt x="13" y="3"/>
                      </a:lnTo>
                      <a:lnTo>
                        <a:pt x="102" y="0"/>
                      </a:lnTo>
                      <a:lnTo>
                        <a:pt x="102" y="8"/>
                      </a:lnTo>
                      <a:lnTo>
                        <a:pt x="88" y="137"/>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150" descr="Athlète"/>
                <p:cNvSpPr>
                  <a:spLocks/>
                </p:cNvSpPr>
                <p:nvPr/>
              </p:nvSpPr>
              <p:spPr bwMode="auto">
                <a:xfrm>
                  <a:off x="3147" y="1459"/>
                  <a:ext cx="21" cy="31"/>
                </a:xfrm>
                <a:custGeom>
                  <a:avLst/>
                  <a:gdLst/>
                  <a:ahLst/>
                  <a:cxnLst>
                    <a:cxn ang="0">
                      <a:pos x="103" y="155"/>
                    </a:cxn>
                    <a:cxn ang="0">
                      <a:pos x="14" y="158"/>
                    </a:cxn>
                    <a:cxn ang="0">
                      <a:pos x="0" y="10"/>
                    </a:cxn>
                    <a:cxn ang="0">
                      <a:pos x="89" y="0"/>
                    </a:cxn>
                    <a:cxn ang="0">
                      <a:pos x="89" y="2"/>
                    </a:cxn>
                    <a:cxn ang="0">
                      <a:pos x="103" y="155"/>
                    </a:cxn>
                  </a:cxnLst>
                  <a:rect l="0" t="0" r="r" b="b"/>
                  <a:pathLst>
                    <a:path w="103" h="158">
                      <a:moveTo>
                        <a:pt x="103" y="155"/>
                      </a:moveTo>
                      <a:lnTo>
                        <a:pt x="14" y="158"/>
                      </a:lnTo>
                      <a:lnTo>
                        <a:pt x="0" y="10"/>
                      </a:lnTo>
                      <a:lnTo>
                        <a:pt x="89" y="0"/>
                      </a:lnTo>
                      <a:lnTo>
                        <a:pt x="89" y="2"/>
                      </a:lnTo>
                      <a:lnTo>
                        <a:pt x="103" y="155"/>
                      </a:lnTo>
                      <a:close/>
                    </a:path>
                  </a:pathLst>
                </a:custGeom>
                <a:blipFill dpi="0" rotWithShape="0">
                  <a:blip r:embed="rId1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151" descr="Athlète"/>
                <p:cNvSpPr>
                  <a:spLocks/>
                </p:cNvSpPr>
                <p:nvPr/>
              </p:nvSpPr>
              <p:spPr bwMode="auto">
                <a:xfrm>
                  <a:off x="3143" y="1427"/>
                  <a:ext cx="22" cy="34"/>
                </a:xfrm>
                <a:custGeom>
                  <a:avLst/>
                  <a:gdLst/>
                  <a:ahLst/>
                  <a:cxnLst>
                    <a:cxn ang="0">
                      <a:pos x="109" y="159"/>
                    </a:cxn>
                    <a:cxn ang="0">
                      <a:pos x="20" y="169"/>
                    </a:cxn>
                    <a:cxn ang="0">
                      <a:pos x="0" y="21"/>
                    </a:cxn>
                    <a:cxn ang="0">
                      <a:pos x="87" y="0"/>
                    </a:cxn>
                    <a:cxn ang="0">
                      <a:pos x="89" y="7"/>
                    </a:cxn>
                    <a:cxn ang="0">
                      <a:pos x="109" y="159"/>
                    </a:cxn>
                  </a:cxnLst>
                  <a:rect l="0" t="0" r="r" b="b"/>
                  <a:pathLst>
                    <a:path w="109" h="169">
                      <a:moveTo>
                        <a:pt x="109" y="159"/>
                      </a:moveTo>
                      <a:lnTo>
                        <a:pt x="20" y="169"/>
                      </a:lnTo>
                      <a:lnTo>
                        <a:pt x="0" y="21"/>
                      </a:lnTo>
                      <a:lnTo>
                        <a:pt x="87" y="0"/>
                      </a:lnTo>
                      <a:lnTo>
                        <a:pt x="89" y="7"/>
                      </a:lnTo>
                      <a:lnTo>
                        <a:pt x="109" y="159"/>
                      </a:lnTo>
                      <a:close/>
                    </a:path>
                  </a:pathLst>
                </a:custGeom>
                <a:blipFill dpi="0" rotWithShape="0">
                  <a:blip r:embed="rId1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152" descr="Athlète"/>
                <p:cNvSpPr>
                  <a:spLocks/>
                </p:cNvSpPr>
                <p:nvPr/>
              </p:nvSpPr>
              <p:spPr bwMode="auto">
                <a:xfrm>
                  <a:off x="3130" y="1383"/>
                  <a:ext cx="31" cy="48"/>
                </a:xfrm>
                <a:custGeom>
                  <a:avLst/>
                  <a:gdLst/>
                  <a:ahLst/>
                  <a:cxnLst>
                    <a:cxn ang="0">
                      <a:pos x="155" y="222"/>
                    </a:cxn>
                    <a:cxn ang="0">
                      <a:pos x="68" y="243"/>
                    </a:cxn>
                    <a:cxn ang="0">
                      <a:pos x="0" y="29"/>
                    </a:cxn>
                    <a:cxn ang="0">
                      <a:pos x="84" y="0"/>
                    </a:cxn>
                    <a:cxn ang="0">
                      <a:pos x="85" y="4"/>
                    </a:cxn>
                    <a:cxn ang="0">
                      <a:pos x="155" y="222"/>
                    </a:cxn>
                  </a:cxnLst>
                  <a:rect l="0" t="0" r="r" b="b"/>
                  <a:pathLst>
                    <a:path w="155" h="243">
                      <a:moveTo>
                        <a:pt x="155" y="222"/>
                      </a:moveTo>
                      <a:lnTo>
                        <a:pt x="68" y="243"/>
                      </a:lnTo>
                      <a:lnTo>
                        <a:pt x="0" y="29"/>
                      </a:lnTo>
                      <a:lnTo>
                        <a:pt x="84" y="0"/>
                      </a:lnTo>
                      <a:lnTo>
                        <a:pt x="85" y="4"/>
                      </a:lnTo>
                      <a:lnTo>
                        <a:pt x="155" y="222"/>
                      </a:lnTo>
                      <a:close/>
                    </a:path>
                  </a:pathLst>
                </a:custGeom>
                <a:blipFill dpi="0" rotWithShape="0">
                  <a:blip r:embed="rId1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153" descr="Athlète"/>
                <p:cNvSpPr>
                  <a:spLocks/>
                </p:cNvSpPr>
                <p:nvPr/>
              </p:nvSpPr>
              <p:spPr bwMode="auto">
                <a:xfrm>
                  <a:off x="3108" y="1329"/>
                  <a:ext cx="39" cy="59"/>
                </a:xfrm>
                <a:custGeom>
                  <a:avLst/>
                  <a:gdLst/>
                  <a:ahLst/>
                  <a:cxnLst>
                    <a:cxn ang="0">
                      <a:pos x="195" y="270"/>
                    </a:cxn>
                    <a:cxn ang="0">
                      <a:pos x="111" y="299"/>
                    </a:cxn>
                    <a:cxn ang="0">
                      <a:pos x="0" y="34"/>
                    </a:cxn>
                    <a:cxn ang="0">
                      <a:pos x="82" y="0"/>
                    </a:cxn>
                    <a:cxn ang="0">
                      <a:pos x="83" y="2"/>
                    </a:cxn>
                    <a:cxn ang="0">
                      <a:pos x="195" y="270"/>
                    </a:cxn>
                  </a:cxnLst>
                  <a:rect l="0" t="0" r="r" b="b"/>
                  <a:pathLst>
                    <a:path w="195" h="299">
                      <a:moveTo>
                        <a:pt x="195" y="270"/>
                      </a:moveTo>
                      <a:lnTo>
                        <a:pt x="111" y="299"/>
                      </a:lnTo>
                      <a:lnTo>
                        <a:pt x="0" y="34"/>
                      </a:lnTo>
                      <a:lnTo>
                        <a:pt x="82" y="0"/>
                      </a:lnTo>
                      <a:lnTo>
                        <a:pt x="83" y="2"/>
                      </a:lnTo>
                      <a:lnTo>
                        <a:pt x="195" y="270"/>
                      </a:lnTo>
                      <a:close/>
                    </a:path>
                  </a:pathLst>
                </a:custGeom>
                <a:blipFill dpi="0" rotWithShape="0">
                  <a:blip r:embed="rId1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154" descr="Athlète"/>
                <p:cNvSpPr>
                  <a:spLocks/>
                </p:cNvSpPr>
                <p:nvPr/>
              </p:nvSpPr>
              <p:spPr bwMode="auto">
                <a:xfrm>
                  <a:off x="3088" y="1284"/>
                  <a:ext cx="36" cy="51"/>
                </a:xfrm>
                <a:custGeom>
                  <a:avLst/>
                  <a:gdLst/>
                  <a:ahLst/>
                  <a:cxnLst>
                    <a:cxn ang="0">
                      <a:pos x="182" y="222"/>
                    </a:cxn>
                    <a:cxn ang="0">
                      <a:pos x="100" y="256"/>
                    </a:cxn>
                    <a:cxn ang="0">
                      <a:pos x="0" y="39"/>
                    </a:cxn>
                    <a:cxn ang="0">
                      <a:pos x="79" y="0"/>
                    </a:cxn>
                    <a:cxn ang="0">
                      <a:pos x="80" y="3"/>
                    </a:cxn>
                    <a:cxn ang="0">
                      <a:pos x="182" y="222"/>
                    </a:cxn>
                  </a:cxnLst>
                  <a:rect l="0" t="0" r="r" b="b"/>
                  <a:pathLst>
                    <a:path w="182" h="256">
                      <a:moveTo>
                        <a:pt x="182" y="222"/>
                      </a:moveTo>
                      <a:lnTo>
                        <a:pt x="100" y="256"/>
                      </a:lnTo>
                      <a:lnTo>
                        <a:pt x="0" y="39"/>
                      </a:lnTo>
                      <a:lnTo>
                        <a:pt x="79" y="0"/>
                      </a:lnTo>
                      <a:lnTo>
                        <a:pt x="80" y="3"/>
                      </a:lnTo>
                      <a:lnTo>
                        <a:pt x="182" y="222"/>
                      </a:lnTo>
                      <a:close/>
                    </a:path>
                  </a:pathLst>
                </a:custGeom>
                <a:blipFill dpi="0" rotWithShape="0">
                  <a:blip r:embed="rId1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155" descr="Athlète"/>
                <p:cNvSpPr>
                  <a:spLocks/>
                </p:cNvSpPr>
                <p:nvPr/>
              </p:nvSpPr>
              <p:spPr bwMode="auto">
                <a:xfrm>
                  <a:off x="3069" y="1251"/>
                  <a:ext cx="34" cy="41"/>
                </a:xfrm>
                <a:custGeom>
                  <a:avLst/>
                  <a:gdLst/>
                  <a:ahLst/>
                  <a:cxnLst>
                    <a:cxn ang="0">
                      <a:pos x="172" y="167"/>
                    </a:cxn>
                    <a:cxn ang="0">
                      <a:pos x="93" y="206"/>
                    </a:cxn>
                    <a:cxn ang="0">
                      <a:pos x="0" y="43"/>
                    </a:cxn>
                    <a:cxn ang="0">
                      <a:pos x="77" y="0"/>
                    </a:cxn>
                    <a:cxn ang="0">
                      <a:pos x="78" y="1"/>
                    </a:cxn>
                    <a:cxn ang="0">
                      <a:pos x="172" y="167"/>
                    </a:cxn>
                  </a:cxnLst>
                  <a:rect l="0" t="0" r="r" b="b"/>
                  <a:pathLst>
                    <a:path w="172" h="206">
                      <a:moveTo>
                        <a:pt x="172" y="167"/>
                      </a:moveTo>
                      <a:lnTo>
                        <a:pt x="93" y="206"/>
                      </a:lnTo>
                      <a:lnTo>
                        <a:pt x="0" y="43"/>
                      </a:lnTo>
                      <a:lnTo>
                        <a:pt x="77" y="0"/>
                      </a:lnTo>
                      <a:lnTo>
                        <a:pt x="78" y="1"/>
                      </a:lnTo>
                      <a:lnTo>
                        <a:pt x="172" y="167"/>
                      </a:lnTo>
                      <a:close/>
                    </a:path>
                  </a:pathLst>
                </a:custGeom>
                <a:blipFill dpi="0" rotWithShape="0">
                  <a:blip r:embed="rId12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156" descr="Athlète"/>
                <p:cNvSpPr>
                  <a:spLocks/>
                </p:cNvSpPr>
                <p:nvPr/>
              </p:nvSpPr>
              <p:spPr bwMode="auto">
                <a:xfrm>
                  <a:off x="3047" y="1216"/>
                  <a:ext cx="37" cy="43"/>
                </a:xfrm>
                <a:custGeom>
                  <a:avLst/>
                  <a:gdLst/>
                  <a:ahLst/>
                  <a:cxnLst>
                    <a:cxn ang="0">
                      <a:pos x="185" y="173"/>
                    </a:cxn>
                    <a:cxn ang="0">
                      <a:pos x="108" y="216"/>
                    </a:cxn>
                    <a:cxn ang="0">
                      <a:pos x="0" y="44"/>
                    </a:cxn>
                    <a:cxn ang="0">
                      <a:pos x="76" y="0"/>
                    </a:cxn>
                    <a:cxn ang="0">
                      <a:pos x="76" y="0"/>
                    </a:cxn>
                    <a:cxn ang="0">
                      <a:pos x="185" y="173"/>
                    </a:cxn>
                  </a:cxnLst>
                  <a:rect l="0" t="0" r="r" b="b"/>
                  <a:pathLst>
                    <a:path w="185" h="216">
                      <a:moveTo>
                        <a:pt x="185" y="173"/>
                      </a:moveTo>
                      <a:lnTo>
                        <a:pt x="108" y="216"/>
                      </a:lnTo>
                      <a:lnTo>
                        <a:pt x="0" y="44"/>
                      </a:lnTo>
                      <a:lnTo>
                        <a:pt x="76" y="0"/>
                      </a:lnTo>
                      <a:lnTo>
                        <a:pt x="76" y="0"/>
                      </a:lnTo>
                      <a:lnTo>
                        <a:pt x="185" y="173"/>
                      </a:lnTo>
                      <a:close/>
                    </a:path>
                  </a:pathLst>
                </a:custGeom>
                <a:blipFill dpi="0" rotWithShape="0">
                  <a:blip r:embed="rId1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157" descr="Athlète"/>
                <p:cNvSpPr>
                  <a:spLocks/>
                </p:cNvSpPr>
                <p:nvPr/>
              </p:nvSpPr>
              <p:spPr bwMode="auto">
                <a:xfrm>
                  <a:off x="3024" y="1179"/>
                  <a:ext cx="39" cy="46"/>
                </a:xfrm>
                <a:custGeom>
                  <a:avLst/>
                  <a:gdLst/>
                  <a:ahLst/>
                  <a:cxnLst>
                    <a:cxn ang="0">
                      <a:pos x="194" y="184"/>
                    </a:cxn>
                    <a:cxn ang="0">
                      <a:pos x="118" y="228"/>
                    </a:cxn>
                    <a:cxn ang="0">
                      <a:pos x="0" y="47"/>
                    </a:cxn>
                    <a:cxn ang="0">
                      <a:pos x="74" y="0"/>
                    </a:cxn>
                    <a:cxn ang="0">
                      <a:pos x="75" y="2"/>
                    </a:cxn>
                    <a:cxn ang="0">
                      <a:pos x="194" y="184"/>
                    </a:cxn>
                  </a:cxnLst>
                  <a:rect l="0" t="0" r="r" b="b"/>
                  <a:pathLst>
                    <a:path w="194" h="228">
                      <a:moveTo>
                        <a:pt x="194" y="184"/>
                      </a:moveTo>
                      <a:lnTo>
                        <a:pt x="118" y="228"/>
                      </a:lnTo>
                      <a:lnTo>
                        <a:pt x="0" y="47"/>
                      </a:lnTo>
                      <a:lnTo>
                        <a:pt x="74" y="0"/>
                      </a:lnTo>
                      <a:lnTo>
                        <a:pt x="75" y="2"/>
                      </a:lnTo>
                      <a:lnTo>
                        <a:pt x="194" y="184"/>
                      </a:lnTo>
                      <a:close/>
                    </a:path>
                  </a:pathLst>
                </a:custGeom>
                <a:blipFill dpi="0" rotWithShape="0">
                  <a:blip r:embed="rId1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158" descr="Athlète"/>
                <p:cNvSpPr>
                  <a:spLocks/>
                </p:cNvSpPr>
                <p:nvPr/>
              </p:nvSpPr>
              <p:spPr bwMode="auto">
                <a:xfrm>
                  <a:off x="2997" y="1142"/>
                  <a:ext cx="42" cy="47"/>
                </a:xfrm>
                <a:custGeom>
                  <a:avLst/>
                  <a:gdLst/>
                  <a:ahLst/>
                  <a:cxnLst>
                    <a:cxn ang="0">
                      <a:pos x="209" y="187"/>
                    </a:cxn>
                    <a:cxn ang="0">
                      <a:pos x="135" y="234"/>
                    </a:cxn>
                    <a:cxn ang="0">
                      <a:pos x="0" y="50"/>
                    </a:cxn>
                    <a:cxn ang="0">
                      <a:pos x="72" y="0"/>
                    </a:cxn>
                    <a:cxn ang="0">
                      <a:pos x="73" y="1"/>
                    </a:cxn>
                    <a:cxn ang="0">
                      <a:pos x="209" y="187"/>
                    </a:cxn>
                  </a:cxnLst>
                  <a:rect l="0" t="0" r="r" b="b"/>
                  <a:pathLst>
                    <a:path w="209" h="234">
                      <a:moveTo>
                        <a:pt x="209" y="187"/>
                      </a:moveTo>
                      <a:lnTo>
                        <a:pt x="135" y="234"/>
                      </a:lnTo>
                      <a:lnTo>
                        <a:pt x="0" y="50"/>
                      </a:lnTo>
                      <a:lnTo>
                        <a:pt x="72" y="0"/>
                      </a:lnTo>
                      <a:lnTo>
                        <a:pt x="73" y="1"/>
                      </a:lnTo>
                      <a:lnTo>
                        <a:pt x="209" y="187"/>
                      </a:lnTo>
                      <a:close/>
                    </a:path>
                  </a:pathLst>
                </a:custGeom>
                <a:blipFill dpi="0" rotWithShape="0">
                  <a:blip r:embed="rId13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159" descr="Athlète"/>
                <p:cNvSpPr>
                  <a:spLocks/>
                </p:cNvSpPr>
                <p:nvPr/>
              </p:nvSpPr>
              <p:spPr bwMode="auto">
                <a:xfrm>
                  <a:off x="2970" y="1109"/>
                  <a:ext cx="41" cy="43"/>
                </a:xfrm>
                <a:custGeom>
                  <a:avLst/>
                  <a:gdLst/>
                  <a:ahLst/>
                  <a:cxnLst>
                    <a:cxn ang="0">
                      <a:pos x="204" y="164"/>
                    </a:cxn>
                    <a:cxn ang="0">
                      <a:pos x="132" y="214"/>
                    </a:cxn>
                    <a:cxn ang="0">
                      <a:pos x="4" y="49"/>
                    </a:cxn>
                    <a:cxn ang="0">
                      <a:pos x="0" y="45"/>
                    </a:cxn>
                    <a:cxn ang="0">
                      <a:pos x="76" y="0"/>
                    </a:cxn>
                    <a:cxn ang="0">
                      <a:pos x="204" y="164"/>
                    </a:cxn>
                  </a:cxnLst>
                  <a:rect l="0" t="0" r="r" b="b"/>
                  <a:pathLst>
                    <a:path w="204" h="214">
                      <a:moveTo>
                        <a:pt x="204" y="164"/>
                      </a:moveTo>
                      <a:lnTo>
                        <a:pt x="132" y="214"/>
                      </a:lnTo>
                      <a:lnTo>
                        <a:pt x="4" y="49"/>
                      </a:lnTo>
                      <a:lnTo>
                        <a:pt x="0" y="45"/>
                      </a:lnTo>
                      <a:lnTo>
                        <a:pt x="76" y="0"/>
                      </a:lnTo>
                      <a:lnTo>
                        <a:pt x="204" y="164"/>
                      </a:lnTo>
                      <a:close/>
                    </a:path>
                  </a:pathLst>
                </a:custGeom>
                <a:blipFill dpi="0" rotWithShape="0">
                  <a:blip r:embed="rId1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160" descr="Athlète"/>
                <p:cNvSpPr>
                  <a:spLocks/>
                </p:cNvSpPr>
                <p:nvPr/>
              </p:nvSpPr>
              <p:spPr bwMode="auto">
                <a:xfrm>
                  <a:off x="2946" y="1069"/>
                  <a:ext cx="40" cy="49"/>
                </a:xfrm>
                <a:custGeom>
                  <a:avLst/>
                  <a:gdLst/>
                  <a:ahLst/>
                  <a:cxnLst>
                    <a:cxn ang="0">
                      <a:pos x="199" y="199"/>
                    </a:cxn>
                    <a:cxn ang="0">
                      <a:pos x="123" y="244"/>
                    </a:cxn>
                    <a:cxn ang="0">
                      <a:pos x="1" y="42"/>
                    </a:cxn>
                    <a:cxn ang="0">
                      <a:pos x="0" y="41"/>
                    </a:cxn>
                    <a:cxn ang="0">
                      <a:pos x="79" y="0"/>
                    </a:cxn>
                    <a:cxn ang="0">
                      <a:pos x="199" y="199"/>
                    </a:cxn>
                  </a:cxnLst>
                  <a:rect l="0" t="0" r="r" b="b"/>
                  <a:pathLst>
                    <a:path w="199" h="244">
                      <a:moveTo>
                        <a:pt x="199" y="199"/>
                      </a:moveTo>
                      <a:lnTo>
                        <a:pt x="123" y="244"/>
                      </a:lnTo>
                      <a:lnTo>
                        <a:pt x="1" y="42"/>
                      </a:lnTo>
                      <a:lnTo>
                        <a:pt x="0" y="41"/>
                      </a:lnTo>
                      <a:lnTo>
                        <a:pt x="79" y="0"/>
                      </a:lnTo>
                      <a:lnTo>
                        <a:pt x="199" y="199"/>
                      </a:lnTo>
                      <a:close/>
                    </a:path>
                  </a:pathLst>
                </a:custGeom>
                <a:blipFill dpi="0" rotWithShape="0">
                  <a:blip r:embed="rId13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161" descr="Athlète"/>
                <p:cNvSpPr>
                  <a:spLocks/>
                </p:cNvSpPr>
                <p:nvPr/>
              </p:nvSpPr>
              <p:spPr bwMode="auto">
                <a:xfrm>
                  <a:off x="2927" y="1036"/>
                  <a:ext cx="35" cy="42"/>
                </a:xfrm>
                <a:custGeom>
                  <a:avLst/>
                  <a:gdLst/>
                  <a:ahLst/>
                  <a:cxnLst>
                    <a:cxn ang="0">
                      <a:pos x="174" y="167"/>
                    </a:cxn>
                    <a:cxn ang="0">
                      <a:pos x="95" y="208"/>
                    </a:cxn>
                    <a:cxn ang="0">
                      <a:pos x="1" y="39"/>
                    </a:cxn>
                    <a:cxn ang="0">
                      <a:pos x="0" y="35"/>
                    </a:cxn>
                    <a:cxn ang="0">
                      <a:pos x="81" y="0"/>
                    </a:cxn>
                    <a:cxn ang="0">
                      <a:pos x="174" y="167"/>
                    </a:cxn>
                  </a:cxnLst>
                  <a:rect l="0" t="0" r="r" b="b"/>
                  <a:pathLst>
                    <a:path w="174" h="208">
                      <a:moveTo>
                        <a:pt x="174" y="167"/>
                      </a:moveTo>
                      <a:lnTo>
                        <a:pt x="95" y="208"/>
                      </a:lnTo>
                      <a:lnTo>
                        <a:pt x="1" y="39"/>
                      </a:lnTo>
                      <a:lnTo>
                        <a:pt x="0" y="35"/>
                      </a:lnTo>
                      <a:lnTo>
                        <a:pt x="81" y="0"/>
                      </a:lnTo>
                      <a:lnTo>
                        <a:pt x="174" y="167"/>
                      </a:lnTo>
                      <a:close/>
                    </a:path>
                  </a:pathLst>
                </a:custGeom>
                <a:blipFill dpi="0" rotWithShape="0">
                  <a:blip r:embed="rId1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162" descr="Athlète"/>
                <p:cNvSpPr>
                  <a:spLocks/>
                </p:cNvSpPr>
                <p:nvPr/>
              </p:nvSpPr>
              <p:spPr bwMode="auto">
                <a:xfrm>
                  <a:off x="2907" y="992"/>
                  <a:ext cx="36" cy="51"/>
                </a:xfrm>
                <a:custGeom>
                  <a:avLst/>
                  <a:gdLst/>
                  <a:ahLst/>
                  <a:cxnLst>
                    <a:cxn ang="0">
                      <a:pos x="180" y="219"/>
                    </a:cxn>
                    <a:cxn ang="0">
                      <a:pos x="99" y="254"/>
                    </a:cxn>
                    <a:cxn ang="0">
                      <a:pos x="0" y="32"/>
                    </a:cxn>
                    <a:cxn ang="0">
                      <a:pos x="0" y="31"/>
                    </a:cxn>
                    <a:cxn ang="0">
                      <a:pos x="84" y="0"/>
                    </a:cxn>
                    <a:cxn ang="0">
                      <a:pos x="180" y="219"/>
                    </a:cxn>
                  </a:cxnLst>
                  <a:rect l="0" t="0" r="r" b="b"/>
                  <a:pathLst>
                    <a:path w="180" h="254">
                      <a:moveTo>
                        <a:pt x="180" y="219"/>
                      </a:moveTo>
                      <a:lnTo>
                        <a:pt x="99" y="254"/>
                      </a:lnTo>
                      <a:lnTo>
                        <a:pt x="0" y="32"/>
                      </a:lnTo>
                      <a:lnTo>
                        <a:pt x="0" y="31"/>
                      </a:lnTo>
                      <a:lnTo>
                        <a:pt x="84" y="0"/>
                      </a:lnTo>
                      <a:lnTo>
                        <a:pt x="180" y="219"/>
                      </a:lnTo>
                      <a:close/>
                    </a:path>
                  </a:pathLst>
                </a:custGeom>
                <a:blipFill dpi="0" rotWithShape="0">
                  <a:blip r:embed="rId1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163" descr="Athlète"/>
                <p:cNvSpPr>
                  <a:spLocks/>
                </p:cNvSpPr>
                <p:nvPr/>
              </p:nvSpPr>
              <p:spPr bwMode="auto">
                <a:xfrm>
                  <a:off x="2891" y="951"/>
                  <a:ext cx="33" cy="47"/>
                </a:xfrm>
                <a:custGeom>
                  <a:avLst/>
                  <a:gdLst/>
                  <a:ahLst/>
                  <a:cxnLst>
                    <a:cxn ang="0">
                      <a:pos x="164" y="207"/>
                    </a:cxn>
                    <a:cxn ang="0">
                      <a:pos x="80" y="238"/>
                    </a:cxn>
                    <a:cxn ang="0">
                      <a:pos x="0" y="33"/>
                    </a:cxn>
                    <a:cxn ang="0">
                      <a:pos x="82" y="0"/>
                    </a:cxn>
                    <a:cxn ang="0">
                      <a:pos x="83" y="3"/>
                    </a:cxn>
                    <a:cxn ang="0">
                      <a:pos x="164" y="207"/>
                    </a:cxn>
                  </a:cxnLst>
                  <a:rect l="0" t="0" r="r" b="b"/>
                  <a:pathLst>
                    <a:path w="164" h="238">
                      <a:moveTo>
                        <a:pt x="164" y="207"/>
                      </a:moveTo>
                      <a:lnTo>
                        <a:pt x="80" y="238"/>
                      </a:lnTo>
                      <a:lnTo>
                        <a:pt x="0" y="33"/>
                      </a:lnTo>
                      <a:lnTo>
                        <a:pt x="82" y="0"/>
                      </a:lnTo>
                      <a:lnTo>
                        <a:pt x="83" y="3"/>
                      </a:lnTo>
                      <a:lnTo>
                        <a:pt x="164" y="207"/>
                      </a:lnTo>
                      <a:close/>
                    </a:path>
                  </a:pathLst>
                </a:custGeom>
                <a:blipFill dpi="0" rotWithShape="0">
                  <a:blip r:embed="rId1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164" descr="Athlète"/>
                <p:cNvSpPr>
                  <a:spLocks/>
                </p:cNvSpPr>
                <p:nvPr/>
              </p:nvSpPr>
              <p:spPr bwMode="auto">
                <a:xfrm>
                  <a:off x="2870" y="907"/>
                  <a:ext cx="37" cy="50"/>
                </a:xfrm>
                <a:custGeom>
                  <a:avLst/>
                  <a:gdLst/>
                  <a:ahLst/>
                  <a:cxnLst>
                    <a:cxn ang="0">
                      <a:pos x="185" y="221"/>
                    </a:cxn>
                    <a:cxn ang="0">
                      <a:pos x="103" y="254"/>
                    </a:cxn>
                    <a:cxn ang="0">
                      <a:pos x="0" y="38"/>
                    </a:cxn>
                    <a:cxn ang="0">
                      <a:pos x="79" y="0"/>
                    </a:cxn>
                    <a:cxn ang="0">
                      <a:pos x="80" y="2"/>
                    </a:cxn>
                    <a:cxn ang="0">
                      <a:pos x="185" y="221"/>
                    </a:cxn>
                  </a:cxnLst>
                  <a:rect l="0" t="0" r="r" b="b"/>
                  <a:pathLst>
                    <a:path w="185" h="254">
                      <a:moveTo>
                        <a:pt x="185" y="221"/>
                      </a:moveTo>
                      <a:lnTo>
                        <a:pt x="103" y="254"/>
                      </a:lnTo>
                      <a:lnTo>
                        <a:pt x="0" y="38"/>
                      </a:lnTo>
                      <a:lnTo>
                        <a:pt x="79" y="0"/>
                      </a:lnTo>
                      <a:lnTo>
                        <a:pt x="80" y="2"/>
                      </a:lnTo>
                      <a:lnTo>
                        <a:pt x="185" y="221"/>
                      </a:lnTo>
                      <a:close/>
                    </a:path>
                  </a:pathLst>
                </a:custGeom>
                <a:blipFill dpi="0" rotWithShape="0">
                  <a:blip r:embed="rId1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165" descr="Athlète"/>
                <p:cNvSpPr>
                  <a:spLocks/>
                </p:cNvSpPr>
                <p:nvPr/>
              </p:nvSpPr>
              <p:spPr bwMode="auto">
                <a:xfrm>
                  <a:off x="2854" y="875"/>
                  <a:ext cx="32" cy="39"/>
                </a:xfrm>
                <a:custGeom>
                  <a:avLst/>
                  <a:gdLst/>
                  <a:ahLst/>
                  <a:cxnLst>
                    <a:cxn ang="0">
                      <a:pos x="162" y="160"/>
                    </a:cxn>
                    <a:cxn ang="0">
                      <a:pos x="83" y="198"/>
                    </a:cxn>
                    <a:cxn ang="0">
                      <a:pos x="0" y="45"/>
                    </a:cxn>
                    <a:cxn ang="0">
                      <a:pos x="76" y="0"/>
                    </a:cxn>
                    <a:cxn ang="0">
                      <a:pos x="78" y="4"/>
                    </a:cxn>
                    <a:cxn ang="0">
                      <a:pos x="162" y="160"/>
                    </a:cxn>
                  </a:cxnLst>
                  <a:rect l="0" t="0" r="r" b="b"/>
                  <a:pathLst>
                    <a:path w="162" h="198">
                      <a:moveTo>
                        <a:pt x="162" y="160"/>
                      </a:moveTo>
                      <a:lnTo>
                        <a:pt x="83" y="198"/>
                      </a:lnTo>
                      <a:lnTo>
                        <a:pt x="0" y="45"/>
                      </a:lnTo>
                      <a:lnTo>
                        <a:pt x="76" y="0"/>
                      </a:lnTo>
                      <a:lnTo>
                        <a:pt x="78" y="4"/>
                      </a:lnTo>
                      <a:lnTo>
                        <a:pt x="162" y="160"/>
                      </a:lnTo>
                      <a:close/>
                    </a:path>
                  </a:pathLst>
                </a:custGeom>
                <a:blipFill dpi="0" rotWithShape="0">
                  <a:blip r:embed="rId8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166" descr="Athlète"/>
                <p:cNvSpPr>
                  <a:spLocks/>
                </p:cNvSpPr>
                <p:nvPr/>
              </p:nvSpPr>
              <p:spPr bwMode="auto">
                <a:xfrm>
                  <a:off x="2840" y="854"/>
                  <a:ext cx="29" cy="30"/>
                </a:xfrm>
                <a:custGeom>
                  <a:avLst/>
                  <a:gdLst/>
                  <a:ahLst/>
                  <a:cxnLst>
                    <a:cxn ang="0">
                      <a:pos x="144" y="101"/>
                    </a:cxn>
                    <a:cxn ang="0">
                      <a:pos x="68" y="146"/>
                    </a:cxn>
                    <a:cxn ang="0">
                      <a:pos x="0" y="50"/>
                    </a:cxn>
                    <a:cxn ang="0">
                      <a:pos x="72" y="0"/>
                    </a:cxn>
                    <a:cxn ang="0">
                      <a:pos x="74" y="2"/>
                    </a:cxn>
                    <a:cxn ang="0">
                      <a:pos x="144" y="101"/>
                    </a:cxn>
                  </a:cxnLst>
                  <a:rect l="0" t="0" r="r" b="b"/>
                  <a:pathLst>
                    <a:path w="144" h="146">
                      <a:moveTo>
                        <a:pt x="144" y="101"/>
                      </a:moveTo>
                      <a:lnTo>
                        <a:pt x="68" y="146"/>
                      </a:lnTo>
                      <a:lnTo>
                        <a:pt x="0" y="50"/>
                      </a:lnTo>
                      <a:lnTo>
                        <a:pt x="72" y="0"/>
                      </a:lnTo>
                      <a:lnTo>
                        <a:pt x="74" y="2"/>
                      </a:lnTo>
                      <a:lnTo>
                        <a:pt x="144" y="101"/>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167" descr="Athlète"/>
                <p:cNvSpPr>
                  <a:spLocks/>
                </p:cNvSpPr>
                <p:nvPr/>
              </p:nvSpPr>
              <p:spPr bwMode="auto">
                <a:xfrm>
                  <a:off x="2827" y="836"/>
                  <a:ext cx="28" cy="28"/>
                </a:xfrm>
                <a:custGeom>
                  <a:avLst/>
                  <a:gdLst/>
                  <a:ahLst/>
                  <a:cxnLst>
                    <a:cxn ang="0">
                      <a:pos x="137" y="94"/>
                    </a:cxn>
                    <a:cxn ang="0">
                      <a:pos x="65" y="144"/>
                    </a:cxn>
                    <a:cxn ang="0">
                      <a:pos x="0" y="63"/>
                    </a:cxn>
                    <a:cxn ang="0">
                      <a:pos x="60" y="0"/>
                    </a:cxn>
                    <a:cxn ang="0">
                      <a:pos x="68" y="7"/>
                    </a:cxn>
                    <a:cxn ang="0">
                      <a:pos x="137" y="94"/>
                    </a:cxn>
                  </a:cxnLst>
                  <a:rect l="0" t="0" r="r" b="b"/>
                  <a:pathLst>
                    <a:path w="137" h="144">
                      <a:moveTo>
                        <a:pt x="137" y="94"/>
                      </a:moveTo>
                      <a:lnTo>
                        <a:pt x="65" y="144"/>
                      </a:lnTo>
                      <a:lnTo>
                        <a:pt x="0" y="63"/>
                      </a:lnTo>
                      <a:lnTo>
                        <a:pt x="60" y="0"/>
                      </a:lnTo>
                      <a:lnTo>
                        <a:pt x="68" y="7"/>
                      </a:lnTo>
                      <a:lnTo>
                        <a:pt x="137" y="94"/>
                      </a:lnTo>
                      <a:close/>
                    </a:path>
                  </a:pathLst>
                </a:custGeom>
                <a:blipFill dpi="0" rotWithShape="0">
                  <a:blip r:embed="rId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168" descr="Athlète"/>
                <p:cNvSpPr>
                  <a:spLocks/>
                </p:cNvSpPr>
                <p:nvPr/>
              </p:nvSpPr>
              <p:spPr bwMode="auto">
                <a:xfrm>
                  <a:off x="2815" y="825"/>
                  <a:ext cx="24" cy="23"/>
                </a:xfrm>
                <a:custGeom>
                  <a:avLst/>
                  <a:gdLst/>
                  <a:ahLst/>
                  <a:cxnLst>
                    <a:cxn ang="0">
                      <a:pos x="119" y="55"/>
                    </a:cxn>
                    <a:cxn ang="0">
                      <a:pos x="59" y="118"/>
                    </a:cxn>
                    <a:cxn ang="0">
                      <a:pos x="0" y="74"/>
                    </a:cxn>
                    <a:cxn ang="0">
                      <a:pos x="45" y="0"/>
                    </a:cxn>
                    <a:cxn ang="0">
                      <a:pos x="53" y="5"/>
                    </a:cxn>
                    <a:cxn ang="0">
                      <a:pos x="119" y="55"/>
                    </a:cxn>
                  </a:cxnLst>
                  <a:rect l="0" t="0" r="r" b="b"/>
                  <a:pathLst>
                    <a:path w="119" h="118">
                      <a:moveTo>
                        <a:pt x="119" y="55"/>
                      </a:moveTo>
                      <a:lnTo>
                        <a:pt x="59" y="118"/>
                      </a:lnTo>
                      <a:lnTo>
                        <a:pt x="0" y="74"/>
                      </a:lnTo>
                      <a:lnTo>
                        <a:pt x="45" y="0"/>
                      </a:lnTo>
                      <a:lnTo>
                        <a:pt x="53" y="5"/>
                      </a:lnTo>
                      <a:lnTo>
                        <a:pt x="119" y="55"/>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169" descr="Athlète"/>
                <p:cNvSpPr>
                  <a:spLocks/>
                </p:cNvSpPr>
                <p:nvPr/>
              </p:nvSpPr>
              <p:spPr bwMode="auto">
                <a:xfrm>
                  <a:off x="2803" y="817"/>
                  <a:ext cx="21" cy="22"/>
                </a:xfrm>
                <a:custGeom>
                  <a:avLst/>
                  <a:gdLst/>
                  <a:ahLst/>
                  <a:cxnLst>
                    <a:cxn ang="0">
                      <a:pos x="106" y="36"/>
                    </a:cxn>
                    <a:cxn ang="0">
                      <a:pos x="61" y="110"/>
                    </a:cxn>
                    <a:cxn ang="0">
                      <a:pos x="0" y="81"/>
                    </a:cxn>
                    <a:cxn ang="0">
                      <a:pos x="28" y="0"/>
                    </a:cxn>
                    <a:cxn ang="0">
                      <a:pos x="35" y="3"/>
                    </a:cxn>
                    <a:cxn ang="0">
                      <a:pos x="106" y="36"/>
                    </a:cxn>
                  </a:cxnLst>
                  <a:rect l="0" t="0" r="r" b="b"/>
                  <a:pathLst>
                    <a:path w="106" h="110">
                      <a:moveTo>
                        <a:pt x="106" y="36"/>
                      </a:moveTo>
                      <a:lnTo>
                        <a:pt x="61" y="110"/>
                      </a:lnTo>
                      <a:lnTo>
                        <a:pt x="0" y="81"/>
                      </a:lnTo>
                      <a:lnTo>
                        <a:pt x="28" y="0"/>
                      </a:lnTo>
                      <a:lnTo>
                        <a:pt x="35" y="3"/>
                      </a:lnTo>
                      <a:lnTo>
                        <a:pt x="106" y="36"/>
                      </a:lnTo>
                      <a:close/>
                    </a:path>
                  </a:pathLst>
                </a:custGeom>
                <a:blipFill dpi="0" rotWithShape="0">
                  <a:blip r:embed="rId1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170" descr="Athlète"/>
                <p:cNvSpPr>
                  <a:spLocks/>
                </p:cNvSpPr>
                <p:nvPr/>
              </p:nvSpPr>
              <p:spPr bwMode="auto">
                <a:xfrm>
                  <a:off x="2785" y="812"/>
                  <a:ext cx="24" cy="22"/>
                </a:xfrm>
                <a:custGeom>
                  <a:avLst/>
                  <a:gdLst/>
                  <a:ahLst/>
                  <a:cxnLst>
                    <a:cxn ang="0">
                      <a:pos x="121" y="27"/>
                    </a:cxn>
                    <a:cxn ang="0">
                      <a:pos x="93" y="108"/>
                    </a:cxn>
                    <a:cxn ang="0">
                      <a:pos x="0" y="83"/>
                    </a:cxn>
                    <a:cxn ang="0">
                      <a:pos x="10" y="0"/>
                    </a:cxn>
                    <a:cxn ang="0">
                      <a:pos x="19" y="1"/>
                    </a:cxn>
                    <a:cxn ang="0">
                      <a:pos x="121" y="27"/>
                    </a:cxn>
                  </a:cxnLst>
                  <a:rect l="0" t="0" r="r" b="b"/>
                  <a:pathLst>
                    <a:path w="121" h="108">
                      <a:moveTo>
                        <a:pt x="121" y="27"/>
                      </a:moveTo>
                      <a:lnTo>
                        <a:pt x="93" y="108"/>
                      </a:lnTo>
                      <a:lnTo>
                        <a:pt x="0" y="83"/>
                      </a:lnTo>
                      <a:lnTo>
                        <a:pt x="10" y="0"/>
                      </a:lnTo>
                      <a:lnTo>
                        <a:pt x="19" y="1"/>
                      </a:lnTo>
                      <a:lnTo>
                        <a:pt x="121" y="27"/>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171" descr="Athlète"/>
                <p:cNvSpPr>
                  <a:spLocks/>
                </p:cNvSpPr>
                <p:nvPr/>
              </p:nvSpPr>
              <p:spPr bwMode="auto">
                <a:xfrm>
                  <a:off x="2763" y="811"/>
                  <a:ext cx="24" cy="18"/>
                </a:xfrm>
                <a:custGeom>
                  <a:avLst/>
                  <a:gdLst/>
                  <a:ahLst/>
                  <a:cxnLst>
                    <a:cxn ang="0">
                      <a:pos x="118" y="7"/>
                    </a:cxn>
                    <a:cxn ang="0">
                      <a:pos x="108" y="90"/>
                    </a:cxn>
                    <a:cxn ang="0">
                      <a:pos x="4" y="84"/>
                    </a:cxn>
                    <a:cxn ang="0">
                      <a:pos x="0" y="0"/>
                    </a:cxn>
                    <a:cxn ang="0">
                      <a:pos x="7" y="0"/>
                    </a:cxn>
                    <a:cxn ang="0">
                      <a:pos x="118" y="7"/>
                    </a:cxn>
                  </a:cxnLst>
                  <a:rect l="0" t="0" r="r" b="b"/>
                  <a:pathLst>
                    <a:path w="118" h="90">
                      <a:moveTo>
                        <a:pt x="118" y="7"/>
                      </a:moveTo>
                      <a:lnTo>
                        <a:pt x="108" y="90"/>
                      </a:lnTo>
                      <a:lnTo>
                        <a:pt x="4" y="84"/>
                      </a:lnTo>
                      <a:lnTo>
                        <a:pt x="0" y="0"/>
                      </a:lnTo>
                      <a:lnTo>
                        <a:pt x="7" y="0"/>
                      </a:lnTo>
                      <a:lnTo>
                        <a:pt x="118" y="7"/>
                      </a:lnTo>
                      <a:close/>
                    </a:path>
                  </a:pathLst>
                </a:custGeom>
                <a:blipFill dpi="0" rotWithShape="0">
                  <a:blip r:embed="rId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172" descr="Athlète"/>
                <p:cNvSpPr>
                  <a:spLocks/>
                </p:cNvSpPr>
                <p:nvPr/>
              </p:nvSpPr>
              <p:spPr bwMode="auto">
                <a:xfrm>
                  <a:off x="2733" y="811"/>
                  <a:ext cx="31" cy="18"/>
                </a:xfrm>
                <a:custGeom>
                  <a:avLst/>
                  <a:gdLst/>
                  <a:ahLst/>
                  <a:cxnLst>
                    <a:cxn ang="0">
                      <a:pos x="152" y="0"/>
                    </a:cxn>
                    <a:cxn ang="0">
                      <a:pos x="156" y="84"/>
                    </a:cxn>
                    <a:cxn ang="0">
                      <a:pos x="12" y="94"/>
                    </a:cxn>
                    <a:cxn ang="0">
                      <a:pos x="0" y="93"/>
                    </a:cxn>
                    <a:cxn ang="0">
                      <a:pos x="12" y="9"/>
                    </a:cxn>
                    <a:cxn ang="0">
                      <a:pos x="152" y="0"/>
                    </a:cxn>
                  </a:cxnLst>
                  <a:rect l="0" t="0" r="r" b="b"/>
                  <a:pathLst>
                    <a:path w="156" h="94">
                      <a:moveTo>
                        <a:pt x="152" y="0"/>
                      </a:moveTo>
                      <a:lnTo>
                        <a:pt x="156" y="84"/>
                      </a:lnTo>
                      <a:lnTo>
                        <a:pt x="12" y="94"/>
                      </a:lnTo>
                      <a:lnTo>
                        <a:pt x="0" y="93"/>
                      </a:lnTo>
                      <a:lnTo>
                        <a:pt x="12" y="9"/>
                      </a:lnTo>
                      <a:lnTo>
                        <a:pt x="152" y="0"/>
                      </a:lnTo>
                      <a:close/>
                    </a:path>
                  </a:pathLst>
                </a:custGeom>
                <a:blipFill dpi="0" rotWithShape="0">
                  <a:blip r:embed="rId1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173" descr="Athlète"/>
                <p:cNvSpPr>
                  <a:spLocks/>
                </p:cNvSpPr>
                <p:nvPr/>
              </p:nvSpPr>
              <p:spPr bwMode="auto">
                <a:xfrm>
                  <a:off x="2690" y="805"/>
                  <a:ext cx="45" cy="24"/>
                </a:xfrm>
                <a:custGeom>
                  <a:avLst/>
                  <a:gdLst/>
                  <a:ahLst/>
                  <a:cxnLst>
                    <a:cxn ang="0">
                      <a:pos x="223" y="39"/>
                    </a:cxn>
                    <a:cxn ang="0">
                      <a:pos x="211" y="123"/>
                    </a:cxn>
                    <a:cxn ang="0">
                      <a:pos x="0" y="85"/>
                    </a:cxn>
                    <a:cxn ang="0">
                      <a:pos x="12" y="0"/>
                    </a:cxn>
                    <a:cxn ang="0">
                      <a:pos x="16" y="0"/>
                    </a:cxn>
                    <a:cxn ang="0">
                      <a:pos x="223" y="39"/>
                    </a:cxn>
                  </a:cxnLst>
                  <a:rect l="0" t="0" r="r" b="b"/>
                  <a:pathLst>
                    <a:path w="223" h="123">
                      <a:moveTo>
                        <a:pt x="223" y="39"/>
                      </a:moveTo>
                      <a:lnTo>
                        <a:pt x="211" y="123"/>
                      </a:lnTo>
                      <a:lnTo>
                        <a:pt x="0" y="85"/>
                      </a:lnTo>
                      <a:lnTo>
                        <a:pt x="12" y="0"/>
                      </a:lnTo>
                      <a:lnTo>
                        <a:pt x="16" y="0"/>
                      </a:lnTo>
                      <a:lnTo>
                        <a:pt x="223" y="39"/>
                      </a:lnTo>
                      <a:close/>
                    </a:path>
                  </a:pathLst>
                </a:custGeom>
                <a:blipFill dpi="0" rotWithShape="0">
                  <a:blip r:embed="rId1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174" descr="Athlète"/>
                <p:cNvSpPr>
                  <a:spLocks/>
                </p:cNvSpPr>
                <p:nvPr/>
              </p:nvSpPr>
              <p:spPr bwMode="auto">
                <a:xfrm>
                  <a:off x="2663" y="802"/>
                  <a:ext cx="30" cy="20"/>
                </a:xfrm>
                <a:custGeom>
                  <a:avLst/>
                  <a:gdLst/>
                  <a:ahLst/>
                  <a:cxnLst>
                    <a:cxn ang="0">
                      <a:pos x="147" y="13"/>
                    </a:cxn>
                    <a:cxn ang="0">
                      <a:pos x="135" y="98"/>
                    </a:cxn>
                    <a:cxn ang="0">
                      <a:pos x="6" y="85"/>
                    </a:cxn>
                    <a:cxn ang="0">
                      <a:pos x="0" y="0"/>
                    </a:cxn>
                    <a:cxn ang="0">
                      <a:pos x="10" y="0"/>
                    </a:cxn>
                    <a:cxn ang="0">
                      <a:pos x="147" y="13"/>
                    </a:cxn>
                  </a:cxnLst>
                  <a:rect l="0" t="0" r="r" b="b"/>
                  <a:pathLst>
                    <a:path w="147" h="98">
                      <a:moveTo>
                        <a:pt x="147" y="13"/>
                      </a:moveTo>
                      <a:lnTo>
                        <a:pt x="135" y="98"/>
                      </a:lnTo>
                      <a:lnTo>
                        <a:pt x="6" y="85"/>
                      </a:lnTo>
                      <a:lnTo>
                        <a:pt x="0" y="0"/>
                      </a:lnTo>
                      <a:lnTo>
                        <a:pt x="10" y="0"/>
                      </a:lnTo>
                      <a:lnTo>
                        <a:pt x="147" y="13"/>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175" descr="Athlète"/>
                <p:cNvSpPr>
                  <a:spLocks/>
                </p:cNvSpPr>
                <p:nvPr/>
              </p:nvSpPr>
              <p:spPr bwMode="auto">
                <a:xfrm>
                  <a:off x="1958" y="807"/>
                  <a:ext cx="810" cy="351"/>
                </a:xfrm>
                <a:custGeom>
                  <a:avLst/>
                  <a:gdLst/>
                  <a:ahLst/>
                  <a:cxnLst>
                    <a:cxn ang="0">
                      <a:pos x="3969" y="33"/>
                    </a:cxn>
                    <a:cxn ang="0">
                      <a:pos x="3822" y="0"/>
                    </a:cxn>
                    <a:cxn ang="0">
                      <a:pos x="3692" y="60"/>
                    </a:cxn>
                    <a:cxn ang="0">
                      <a:pos x="3483" y="132"/>
                    </a:cxn>
                    <a:cxn ang="0">
                      <a:pos x="3252" y="189"/>
                    </a:cxn>
                    <a:cxn ang="0">
                      <a:pos x="3074" y="252"/>
                    </a:cxn>
                    <a:cxn ang="0">
                      <a:pos x="2836" y="327"/>
                    </a:cxn>
                    <a:cxn ang="0">
                      <a:pos x="2543" y="450"/>
                    </a:cxn>
                    <a:cxn ang="0">
                      <a:pos x="2239" y="600"/>
                    </a:cxn>
                    <a:cxn ang="0">
                      <a:pos x="1974" y="716"/>
                    </a:cxn>
                    <a:cxn ang="0">
                      <a:pos x="1680" y="845"/>
                    </a:cxn>
                    <a:cxn ang="0">
                      <a:pos x="1432" y="924"/>
                    </a:cxn>
                    <a:cxn ang="0">
                      <a:pos x="1230" y="1037"/>
                    </a:cxn>
                    <a:cxn ang="0">
                      <a:pos x="1013" y="1153"/>
                    </a:cxn>
                    <a:cxn ang="0">
                      <a:pos x="783" y="1252"/>
                    </a:cxn>
                    <a:cxn ang="0">
                      <a:pos x="555" y="1375"/>
                    </a:cxn>
                    <a:cxn ang="0">
                      <a:pos x="342" y="1484"/>
                    </a:cxn>
                    <a:cxn ang="0">
                      <a:pos x="144" y="1581"/>
                    </a:cxn>
                    <a:cxn ang="0">
                      <a:pos x="24" y="1683"/>
                    </a:cxn>
                    <a:cxn ang="0">
                      <a:pos x="49" y="1726"/>
                    </a:cxn>
                    <a:cxn ang="0">
                      <a:pos x="196" y="1683"/>
                    </a:cxn>
                    <a:cxn ang="0">
                      <a:pos x="367" y="1604"/>
                    </a:cxn>
                    <a:cxn ang="0">
                      <a:pos x="580" y="1534"/>
                    </a:cxn>
                    <a:cxn ang="0">
                      <a:pos x="838" y="1412"/>
                    </a:cxn>
                    <a:cxn ang="0">
                      <a:pos x="1090" y="1272"/>
                    </a:cxn>
                    <a:cxn ang="0">
                      <a:pos x="1352" y="1143"/>
                    </a:cxn>
                    <a:cxn ang="0">
                      <a:pos x="1663" y="1060"/>
                    </a:cxn>
                    <a:cxn ang="0">
                      <a:pos x="1932" y="957"/>
                    </a:cxn>
                    <a:cxn ang="0">
                      <a:pos x="2145" y="825"/>
                    </a:cxn>
                    <a:cxn ang="0">
                      <a:pos x="2365" y="698"/>
                    </a:cxn>
                    <a:cxn ang="0">
                      <a:pos x="2616" y="619"/>
                    </a:cxn>
                    <a:cxn ang="0">
                      <a:pos x="2836" y="550"/>
                    </a:cxn>
                    <a:cxn ang="0">
                      <a:pos x="3022" y="453"/>
                    </a:cxn>
                    <a:cxn ang="0">
                      <a:pos x="3214" y="361"/>
                    </a:cxn>
                    <a:cxn ang="0">
                      <a:pos x="3385" y="252"/>
                    </a:cxn>
                    <a:cxn ang="0">
                      <a:pos x="3591" y="171"/>
                    </a:cxn>
                    <a:cxn ang="0">
                      <a:pos x="3818" y="95"/>
                    </a:cxn>
                    <a:cxn ang="0">
                      <a:pos x="4049" y="60"/>
                    </a:cxn>
                  </a:cxnLst>
                  <a:rect l="0" t="0" r="r" b="b"/>
                  <a:pathLst>
                    <a:path w="4049" h="1752">
                      <a:moveTo>
                        <a:pt x="4049" y="60"/>
                      </a:moveTo>
                      <a:lnTo>
                        <a:pt x="3969" y="33"/>
                      </a:lnTo>
                      <a:lnTo>
                        <a:pt x="3895" y="10"/>
                      </a:lnTo>
                      <a:lnTo>
                        <a:pt x="3822" y="0"/>
                      </a:lnTo>
                      <a:lnTo>
                        <a:pt x="3762" y="16"/>
                      </a:lnTo>
                      <a:lnTo>
                        <a:pt x="3692" y="60"/>
                      </a:lnTo>
                      <a:lnTo>
                        <a:pt x="3584" y="102"/>
                      </a:lnTo>
                      <a:lnTo>
                        <a:pt x="3483" y="132"/>
                      </a:lnTo>
                      <a:lnTo>
                        <a:pt x="3371" y="155"/>
                      </a:lnTo>
                      <a:lnTo>
                        <a:pt x="3252" y="189"/>
                      </a:lnTo>
                      <a:lnTo>
                        <a:pt x="3169" y="238"/>
                      </a:lnTo>
                      <a:lnTo>
                        <a:pt x="3074" y="252"/>
                      </a:lnTo>
                      <a:lnTo>
                        <a:pt x="2949" y="284"/>
                      </a:lnTo>
                      <a:lnTo>
                        <a:pt x="2836" y="327"/>
                      </a:lnTo>
                      <a:lnTo>
                        <a:pt x="2689" y="381"/>
                      </a:lnTo>
                      <a:lnTo>
                        <a:pt x="2543" y="450"/>
                      </a:lnTo>
                      <a:lnTo>
                        <a:pt x="2389" y="530"/>
                      </a:lnTo>
                      <a:lnTo>
                        <a:pt x="2239" y="600"/>
                      </a:lnTo>
                      <a:lnTo>
                        <a:pt x="2120" y="653"/>
                      </a:lnTo>
                      <a:lnTo>
                        <a:pt x="1974" y="716"/>
                      </a:lnTo>
                      <a:lnTo>
                        <a:pt x="1806" y="785"/>
                      </a:lnTo>
                      <a:lnTo>
                        <a:pt x="1680" y="845"/>
                      </a:lnTo>
                      <a:lnTo>
                        <a:pt x="1572" y="881"/>
                      </a:lnTo>
                      <a:lnTo>
                        <a:pt x="1432" y="924"/>
                      </a:lnTo>
                      <a:lnTo>
                        <a:pt x="1324" y="970"/>
                      </a:lnTo>
                      <a:lnTo>
                        <a:pt x="1230" y="1037"/>
                      </a:lnTo>
                      <a:lnTo>
                        <a:pt x="1114" y="1109"/>
                      </a:lnTo>
                      <a:lnTo>
                        <a:pt x="1013" y="1153"/>
                      </a:lnTo>
                      <a:lnTo>
                        <a:pt x="891" y="1196"/>
                      </a:lnTo>
                      <a:lnTo>
                        <a:pt x="783" y="1252"/>
                      </a:lnTo>
                      <a:lnTo>
                        <a:pt x="681" y="1322"/>
                      </a:lnTo>
                      <a:lnTo>
                        <a:pt x="555" y="1375"/>
                      </a:lnTo>
                      <a:lnTo>
                        <a:pt x="444" y="1428"/>
                      </a:lnTo>
                      <a:lnTo>
                        <a:pt x="342" y="1484"/>
                      </a:lnTo>
                      <a:lnTo>
                        <a:pt x="241" y="1544"/>
                      </a:lnTo>
                      <a:lnTo>
                        <a:pt x="144" y="1581"/>
                      </a:lnTo>
                      <a:lnTo>
                        <a:pt x="74" y="1620"/>
                      </a:lnTo>
                      <a:lnTo>
                        <a:pt x="24" y="1683"/>
                      </a:lnTo>
                      <a:lnTo>
                        <a:pt x="0" y="1752"/>
                      </a:lnTo>
                      <a:lnTo>
                        <a:pt x="49" y="1726"/>
                      </a:lnTo>
                      <a:lnTo>
                        <a:pt x="122" y="1710"/>
                      </a:lnTo>
                      <a:lnTo>
                        <a:pt x="196" y="1683"/>
                      </a:lnTo>
                      <a:lnTo>
                        <a:pt x="286" y="1647"/>
                      </a:lnTo>
                      <a:lnTo>
                        <a:pt x="367" y="1604"/>
                      </a:lnTo>
                      <a:lnTo>
                        <a:pt x="461" y="1570"/>
                      </a:lnTo>
                      <a:lnTo>
                        <a:pt x="580" y="1534"/>
                      </a:lnTo>
                      <a:lnTo>
                        <a:pt x="719" y="1475"/>
                      </a:lnTo>
                      <a:lnTo>
                        <a:pt x="838" y="1412"/>
                      </a:lnTo>
                      <a:lnTo>
                        <a:pt x="971" y="1331"/>
                      </a:lnTo>
                      <a:lnTo>
                        <a:pt x="1090" y="1272"/>
                      </a:lnTo>
                      <a:lnTo>
                        <a:pt x="1213" y="1209"/>
                      </a:lnTo>
                      <a:lnTo>
                        <a:pt x="1352" y="1143"/>
                      </a:lnTo>
                      <a:lnTo>
                        <a:pt x="1488" y="1099"/>
                      </a:lnTo>
                      <a:lnTo>
                        <a:pt x="1663" y="1060"/>
                      </a:lnTo>
                      <a:lnTo>
                        <a:pt x="1813" y="1010"/>
                      </a:lnTo>
                      <a:lnTo>
                        <a:pt x="1932" y="957"/>
                      </a:lnTo>
                      <a:lnTo>
                        <a:pt x="2058" y="891"/>
                      </a:lnTo>
                      <a:lnTo>
                        <a:pt x="2145" y="825"/>
                      </a:lnTo>
                      <a:lnTo>
                        <a:pt x="2239" y="758"/>
                      </a:lnTo>
                      <a:lnTo>
                        <a:pt x="2365" y="698"/>
                      </a:lnTo>
                      <a:lnTo>
                        <a:pt x="2491" y="653"/>
                      </a:lnTo>
                      <a:lnTo>
                        <a:pt x="2616" y="619"/>
                      </a:lnTo>
                      <a:lnTo>
                        <a:pt x="2728" y="590"/>
                      </a:lnTo>
                      <a:lnTo>
                        <a:pt x="2836" y="550"/>
                      </a:lnTo>
                      <a:lnTo>
                        <a:pt x="2941" y="503"/>
                      </a:lnTo>
                      <a:lnTo>
                        <a:pt x="3022" y="453"/>
                      </a:lnTo>
                      <a:lnTo>
                        <a:pt x="3119" y="397"/>
                      </a:lnTo>
                      <a:lnTo>
                        <a:pt x="3214" y="361"/>
                      </a:lnTo>
                      <a:lnTo>
                        <a:pt x="3297" y="311"/>
                      </a:lnTo>
                      <a:lnTo>
                        <a:pt x="3385" y="252"/>
                      </a:lnTo>
                      <a:lnTo>
                        <a:pt x="3483" y="208"/>
                      </a:lnTo>
                      <a:lnTo>
                        <a:pt x="3591" y="171"/>
                      </a:lnTo>
                      <a:lnTo>
                        <a:pt x="3710" y="129"/>
                      </a:lnTo>
                      <a:lnTo>
                        <a:pt x="3818" y="95"/>
                      </a:lnTo>
                      <a:lnTo>
                        <a:pt x="3933" y="69"/>
                      </a:lnTo>
                      <a:lnTo>
                        <a:pt x="4049" y="60"/>
                      </a:lnTo>
                      <a:close/>
                    </a:path>
                  </a:pathLst>
                </a:custGeom>
                <a:blipFill dpi="0" rotWithShape="0">
                  <a:blip r:embed="rId13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176" descr="Athlète"/>
                <p:cNvSpPr>
                  <a:spLocks/>
                </p:cNvSpPr>
                <p:nvPr/>
              </p:nvSpPr>
              <p:spPr bwMode="auto">
                <a:xfrm>
                  <a:off x="2735" y="801"/>
                  <a:ext cx="20" cy="21"/>
                </a:xfrm>
                <a:custGeom>
                  <a:avLst/>
                  <a:gdLst/>
                  <a:ahLst/>
                  <a:cxnLst>
                    <a:cxn ang="0">
                      <a:pos x="98" y="25"/>
                    </a:cxn>
                    <a:cxn ang="0">
                      <a:pos x="69" y="106"/>
                    </a:cxn>
                    <a:cxn ang="0">
                      <a:pos x="0" y="83"/>
                    </a:cxn>
                    <a:cxn ang="0">
                      <a:pos x="16" y="0"/>
                    </a:cxn>
                    <a:cxn ang="0">
                      <a:pos x="24" y="2"/>
                    </a:cxn>
                    <a:cxn ang="0">
                      <a:pos x="98" y="25"/>
                    </a:cxn>
                  </a:cxnLst>
                  <a:rect l="0" t="0" r="r" b="b"/>
                  <a:pathLst>
                    <a:path w="98" h="106">
                      <a:moveTo>
                        <a:pt x="98" y="25"/>
                      </a:moveTo>
                      <a:lnTo>
                        <a:pt x="69" y="106"/>
                      </a:lnTo>
                      <a:lnTo>
                        <a:pt x="0" y="83"/>
                      </a:lnTo>
                      <a:lnTo>
                        <a:pt x="16" y="0"/>
                      </a:lnTo>
                      <a:lnTo>
                        <a:pt x="24" y="2"/>
                      </a:lnTo>
                      <a:lnTo>
                        <a:pt x="98" y="25"/>
                      </a:lnTo>
                      <a:close/>
                    </a:path>
                  </a:pathLst>
                </a:custGeom>
                <a:blipFill dpi="0" rotWithShape="0">
                  <a:blip r:embed="rId1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177" descr="Athlète"/>
                <p:cNvSpPr>
                  <a:spLocks/>
                </p:cNvSpPr>
                <p:nvPr/>
              </p:nvSpPr>
              <p:spPr bwMode="auto">
                <a:xfrm>
                  <a:off x="2720" y="799"/>
                  <a:ext cx="18" cy="18"/>
                </a:xfrm>
                <a:custGeom>
                  <a:avLst/>
                  <a:gdLst/>
                  <a:ahLst/>
                  <a:cxnLst>
                    <a:cxn ang="0">
                      <a:pos x="92" y="9"/>
                    </a:cxn>
                    <a:cxn ang="0">
                      <a:pos x="76" y="92"/>
                    </a:cxn>
                    <a:cxn ang="0">
                      <a:pos x="16" y="84"/>
                    </a:cxn>
                    <a:cxn ang="0">
                      <a:pos x="0" y="1"/>
                    </a:cxn>
                    <a:cxn ang="0">
                      <a:pos x="19" y="0"/>
                    </a:cxn>
                    <a:cxn ang="0">
                      <a:pos x="92" y="9"/>
                    </a:cxn>
                  </a:cxnLst>
                  <a:rect l="0" t="0" r="r" b="b"/>
                  <a:pathLst>
                    <a:path w="92" h="92">
                      <a:moveTo>
                        <a:pt x="92" y="9"/>
                      </a:moveTo>
                      <a:lnTo>
                        <a:pt x="76" y="92"/>
                      </a:lnTo>
                      <a:lnTo>
                        <a:pt x="16" y="84"/>
                      </a:lnTo>
                      <a:lnTo>
                        <a:pt x="0" y="1"/>
                      </a:lnTo>
                      <a:lnTo>
                        <a:pt x="19" y="0"/>
                      </a:lnTo>
                      <a:lnTo>
                        <a:pt x="92" y="9"/>
                      </a:lnTo>
                      <a:close/>
                    </a:path>
                  </a:pathLst>
                </a:custGeom>
                <a:blipFill dpi="0" rotWithShape="0">
                  <a:blip r:embed="rId8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178" descr="Athlète"/>
                <p:cNvSpPr>
                  <a:spLocks/>
                </p:cNvSpPr>
                <p:nvPr/>
              </p:nvSpPr>
              <p:spPr bwMode="auto">
                <a:xfrm>
                  <a:off x="2706" y="799"/>
                  <a:ext cx="17" cy="19"/>
                </a:xfrm>
                <a:custGeom>
                  <a:avLst/>
                  <a:gdLst/>
                  <a:ahLst/>
                  <a:cxnLst>
                    <a:cxn ang="0">
                      <a:pos x="71" y="0"/>
                    </a:cxn>
                    <a:cxn ang="0">
                      <a:pos x="87" y="83"/>
                    </a:cxn>
                    <a:cxn ang="0">
                      <a:pos x="43" y="95"/>
                    </a:cxn>
                    <a:cxn ang="0">
                      <a:pos x="0" y="21"/>
                    </a:cxn>
                    <a:cxn ang="0">
                      <a:pos x="12" y="16"/>
                    </a:cxn>
                    <a:cxn ang="0">
                      <a:pos x="71" y="0"/>
                    </a:cxn>
                  </a:cxnLst>
                  <a:rect l="0" t="0" r="r" b="b"/>
                  <a:pathLst>
                    <a:path w="87" h="95">
                      <a:moveTo>
                        <a:pt x="71" y="0"/>
                      </a:moveTo>
                      <a:lnTo>
                        <a:pt x="87" y="83"/>
                      </a:lnTo>
                      <a:lnTo>
                        <a:pt x="43" y="95"/>
                      </a:lnTo>
                      <a:lnTo>
                        <a:pt x="0" y="21"/>
                      </a:lnTo>
                      <a:lnTo>
                        <a:pt x="12" y="16"/>
                      </a:lnTo>
                      <a:lnTo>
                        <a:pt x="71" y="0"/>
                      </a:lnTo>
                      <a:close/>
                    </a:path>
                  </a:pathLst>
                </a:custGeom>
                <a:blipFill dpi="0" rotWithShape="0">
                  <a:blip r:embed="rId1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179" descr="Athlète"/>
                <p:cNvSpPr>
                  <a:spLocks/>
                </p:cNvSpPr>
                <p:nvPr/>
              </p:nvSpPr>
              <p:spPr bwMode="auto">
                <a:xfrm>
                  <a:off x="2693" y="803"/>
                  <a:ext cx="21" cy="24"/>
                </a:xfrm>
                <a:custGeom>
                  <a:avLst/>
                  <a:gdLst/>
                  <a:ahLst/>
                  <a:cxnLst>
                    <a:cxn ang="0">
                      <a:pos x="66" y="0"/>
                    </a:cxn>
                    <a:cxn ang="0">
                      <a:pos x="109" y="74"/>
                    </a:cxn>
                    <a:cxn ang="0">
                      <a:pos x="45" y="115"/>
                    </a:cxn>
                    <a:cxn ang="0">
                      <a:pos x="37" y="118"/>
                    </a:cxn>
                    <a:cxn ang="0">
                      <a:pos x="0" y="42"/>
                    </a:cxn>
                    <a:cxn ang="0">
                      <a:pos x="66" y="0"/>
                    </a:cxn>
                  </a:cxnLst>
                  <a:rect l="0" t="0" r="r" b="b"/>
                  <a:pathLst>
                    <a:path w="109" h="118">
                      <a:moveTo>
                        <a:pt x="66" y="0"/>
                      </a:moveTo>
                      <a:lnTo>
                        <a:pt x="109" y="74"/>
                      </a:lnTo>
                      <a:lnTo>
                        <a:pt x="45" y="115"/>
                      </a:lnTo>
                      <a:lnTo>
                        <a:pt x="37" y="118"/>
                      </a:lnTo>
                      <a:lnTo>
                        <a:pt x="0" y="42"/>
                      </a:lnTo>
                      <a:lnTo>
                        <a:pt x="66" y="0"/>
                      </a:lnTo>
                      <a:close/>
                    </a:path>
                  </a:pathLst>
                </a:custGeom>
                <a:blipFill dpi="0" rotWithShape="0">
                  <a:blip r:embed="rId1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180" descr="Athlète"/>
                <p:cNvSpPr>
                  <a:spLocks/>
                </p:cNvSpPr>
                <p:nvPr/>
              </p:nvSpPr>
              <p:spPr bwMode="auto">
                <a:xfrm>
                  <a:off x="2672" y="812"/>
                  <a:ext cx="28" cy="24"/>
                </a:xfrm>
                <a:custGeom>
                  <a:avLst/>
                  <a:gdLst/>
                  <a:ahLst/>
                  <a:cxnLst>
                    <a:cxn ang="0">
                      <a:pos x="103" y="0"/>
                    </a:cxn>
                    <a:cxn ang="0">
                      <a:pos x="140" y="76"/>
                    </a:cxn>
                    <a:cxn ang="0">
                      <a:pos x="32" y="119"/>
                    </a:cxn>
                    <a:cxn ang="0">
                      <a:pos x="29" y="121"/>
                    </a:cxn>
                    <a:cxn ang="0">
                      <a:pos x="0" y="41"/>
                    </a:cxn>
                    <a:cxn ang="0">
                      <a:pos x="103" y="0"/>
                    </a:cxn>
                  </a:cxnLst>
                  <a:rect l="0" t="0" r="r" b="b"/>
                  <a:pathLst>
                    <a:path w="140" h="121">
                      <a:moveTo>
                        <a:pt x="103" y="0"/>
                      </a:moveTo>
                      <a:lnTo>
                        <a:pt x="140" y="76"/>
                      </a:lnTo>
                      <a:lnTo>
                        <a:pt x="32" y="119"/>
                      </a:lnTo>
                      <a:lnTo>
                        <a:pt x="29" y="121"/>
                      </a:lnTo>
                      <a:lnTo>
                        <a:pt x="0" y="41"/>
                      </a:lnTo>
                      <a:lnTo>
                        <a:pt x="103" y="0"/>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181" descr="Athlète"/>
                <p:cNvSpPr>
                  <a:spLocks/>
                </p:cNvSpPr>
                <p:nvPr/>
              </p:nvSpPr>
              <p:spPr bwMode="auto">
                <a:xfrm>
                  <a:off x="2652" y="820"/>
                  <a:ext cx="26" cy="22"/>
                </a:xfrm>
                <a:custGeom>
                  <a:avLst/>
                  <a:gdLst/>
                  <a:ahLst/>
                  <a:cxnLst>
                    <a:cxn ang="0">
                      <a:pos x="98" y="0"/>
                    </a:cxn>
                    <a:cxn ang="0">
                      <a:pos x="127" y="80"/>
                    </a:cxn>
                    <a:cxn ang="0">
                      <a:pos x="25" y="109"/>
                    </a:cxn>
                    <a:cxn ang="0">
                      <a:pos x="21" y="110"/>
                    </a:cxn>
                    <a:cxn ang="0">
                      <a:pos x="0" y="28"/>
                    </a:cxn>
                    <a:cxn ang="0">
                      <a:pos x="98" y="0"/>
                    </a:cxn>
                  </a:cxnLst>
                  <a:rect l="0" t="0" r="r" b="b"/>
                  <a:pathLst>
                    <a:path w="127" h="110">
                      <a:moveTo>
                        <a:pt x="98" y="0"/>
                      </a:moveTo>
                      <a:lnTo>
                        <a:pt x="127" y="80"/>
                      </a:lnTo>
                      <a:lnTo>
                        <a:pt x="25" y="109"/>
                      </a:lnTo>
                      <a:lnTo>
                        <a:pt x="21" y="110"/>
                      </a:lnTo>
                      <a:lnTo>
                        <a:pt x="0" y="28"/>
                      </a:lnTo>
                      <a:lnTo>
                        <a:pt x="98" y="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182" descr="Athlète"/>
                <p:cNvSpPr>
                  <a:spLocks/>
                </p:cNvSpPr>
                <p:nvPr/>
              </p:nvSpPr>
              <p:spPr bwMode="auto">
                <a:xfrm>
                  <a:off x="2630" y="825"/>
                  <a:ext cx="27" cy="21"/>
                </a:xfrm>
                <a:custGeom>
                  <a:avLst/>
                  <a:gdLst/>
                  <a:ahLst/>
                  <a:cxnLst>
                    <a:cxn ang="0">
                      <a:pos x="113" y="0"/>
                    </a:cxn>
                    <a:cxn ang="0">
                      <a:pos x="134" y="82"/>
                    </a:cxn>
                    <a:cxn ang="0">
                      <a:pos x="24" y="105"/>
                    </a:cxn>
                    <a:cxn ang="0">
                      <a:pos x="0" y="23"/>
                    </a:cxn>
                    <a:cxn ang="0">
                      <a:pos x="4" y="22"/>
                    </a:cxn>
                    <a:cxn ang="0">
                      <a:pos x="113" y="0"/>
                    </a:cxn>
                  </a:cxnLst>
                  <a:rect l="0" t="0" r="r" b="b"/>
                  <a:pathLst>
                    <a:path w="134" h="105">
                      <a:moveTo>
                        <a:pt x="113" y="0"/>
                      </a:moveTo>
                      <a:lnTo>
                        <a:pt x="134" y="82"/>
                      </a:lnTo>
                      <a:lnTo>
                        <a:pt x="24" y="105"/>
                      </a:lnTo>
                      <a:lnTo>
                        <a:pt x="0" y="23"/>
                      </a:lnTo>
                      <a:lnTo>
                        <a:pt x="4" y="22"/>
                      </a:lnTo>
                      <a:lnTo>
                        <a:pt x="113" y="0"/>
                      </a:lnTo>
                      <a:close/>
                    </a:path>
                  </a:pathLst>
                </a:custGeom>
                <a:blipFill dpi="0" rotWithShape="0">
                  <a:blip r:embed="rId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183" descr="Athlète"/>
                <p:cNvSpPr>
                  <a:spLocks/>
                </p:cNvSpPr>
                <p:nvPr/>
              </p:nvSpPr>
              <p:spPr bwMode="auto">
                <a:xfrm>
                  <a:off x="2604" y="830"/>
                  <a:ext cx="31" cy="23"/>
                </a:xfrm>
                <a:custGeom>
                  <a:avLst/>
                  <a:gdLst/>
                  <a:ahLst/>
                  <a:cxnLst>
                    <a:cxn ang="0">
                      <a:pos x="129" y="0"/>
                    </a:cxn>
                    <a:cxn ang="0">
                      <a:pos x="153" y="82"/>
                    </a:cxn>
                    <a:cxn ang="0">
                      <a:pos x="42" y="113"/>
                    </a:cxn>
                    <a:cxn ang="0">
                      <a:pos x="0" y="38"/>
                    </a:cxn>
                    <a:cxn ang="0">
                      <a:pos x="10" y="34"/>
                    </a:cxn>
                    <a:cxn ang="0">
                      <a:pos x="129" y="0"/>
                    </a:cxn>
                  </a:cxnLst>
                  <a:rect l="0" t="0" r="r" b="b"/>
                  <a:pathLst>
                    <a:path w="153" h="113">
                      <a:moveTo>
                        <a:pt x="129" y="0"/>
                      </a:moveTo>
                      <a:lnTo>
                        <a:pt x="153" y="82"/>
                      </a:lnTo>
                      <a:lnTo>
                        <a:pt x="42" y="113"/>
                      </a:lnTo>
                      <a:lnTo>
                        <a:pt x="0" y="38"/>
                      </a:lnTo>
                      <a:lnTo>
                        <a:pt x="10" y="34"/>
                      </a:lnTo>
                      <a:lnTo>
                        <a:pt x="129"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184" descr="Athlète"/>
                <p:cNvSpPr>
                  <a:spLocks/>
                </p:cNvSpPr>
                <p:nvPr/>
              </p:nvSpPr>
              <p:spPr bwMode="auto">
                <a:xfrm>
                  <a:off x="2589" y="838"/>
                  <a:ext cx="23" cy="25"/>
                </a:xfrm>
                <a:custGeom>
                  <a:avLst/>
                  <a:gdLst/>
                  <a:ahLst/>
                  <a:cxnLst>
                    <a:cxn ang="0">
                      <a:pos x="76" y="0"/>
                    </a:cxn>
                    <a:cxn ang="0">
                      <a:pos x="118" y="75"/>
                    </a:cxn>
                    <a:cxn ang="0">
                      <a:pos x="39" y="122"/>
                    </a:cxn>
                    <a:cxn ang="0">
                      <a:pos x="22" y="128"/>
                    </a:cxn>
                    <a:cxn ang="0">
                      <a:pos x="0" y="46"/>
                    </a:cxn>
                    <a:cxn ang="0">
                      <a:pos x="76" y="0"/>
                    </a:cxn>
                  </a:cxnLst>
                  <a:rect l="0" t="0" r="r" b="b"/>
                  <a:pathLst>
                    <a:path w="118" h="128">
                      <a:moveTo>
                        <a:pt x="76" y="0"/>
                      </a:moveTo>
                      <a:lnTo>
                        <a:pt x="118" y="75"/>
                      </a:lnTo>
                      <a:lnTo>
                        <a:pt x="39" y="122"/>
                      </a:lnTo>
                      <a:lnTo>
                        <a:pt x="22" y="128"/>
                      </a:lnTo>
                      <a:lnTo>
                        <a:pt x="0" y="46"/>
                      </a:lnTo>
                      <a:lnTo>
                        <a:pt x="76" y="0"/>
                      </a:lnTo>
                      <a:close/>
                    </a:path>
                  </a:pathLst>
                </a:custGeom>
                <a:blipFill dpi="0" rotWithShape="0">
                  <a:blip r:embed="rId14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185" descr="Athlète"/>
                <p:cNvSpPr>
                  <a:spLocks/>
                </p:cNvSpPr>
                <p:nvPr/>
              </p:nvSpPr>
              <p:spPr bwMode="auto">
                <a:xfrm>
                  <a:off x="2571" y="847"/>
                  <a:ext cx="22" cy="19"/>
                </a:xfrm>
                <a:custGeom>
                  <a:avLst/>
                  <a:gdLst/>
                  <a:ahLst/>
                  <a:cxnLst>
                    <a:cxn ang="0">
                      <a:pos x="91" y="0"/>
                    </a:cxn>
                    <a:cxn ang="0">
                      <a:pos x="113" y="82"/>
                    </a:cxn>
                    <a:cxn ang="0">
                      <a:pos x="21" y="95"/>
                    </a:cxn>
                    <a:cxn ang="0">
                      <a:pos x="0" y="12"/>
                    </a:cxn>
                    <a:cxn ang="0">
                      <a:pos x="6" y="11"/>
                    </a:cxn>
                    <a:cxn ang="0">
                      <a:pos x="91" y="0"/>
                    </a:cxn>
                  </a:cxnLst>
                  <a:rect l="0" t="0" r="r" b="b"/>
                  <a:pathLst>
                    <a:path w="113" h="95">
                      <a:moveTo>
                        <a:pt x="91" y="0"/>
                      </a:moveTo>
                      <a:lnTo>
                        <a:pt x="113" y="82"/>
                      </a:lnTo>
                      <a:lnTo>
                        <a:pt x="21" y="95"/>
                      </a:lnTo>
                      <a:lnTo>
                        <a:pt x="0" y="12"/>
                      </a:lnTo>
                      <a:lnTo>
                        <a:pt x="6" y="11"/>
                      </a:lnTo>
                      <a:lnTo>
                        <a:pt x="91" y="0"/>
                      </a:lnTo>
                      <a:close/>
                    </a:path>
                  </a:pathLst>
                </a:custGeom>
                <a:blipFill dpi="0" rotWithShape="0">
                  <a:blip r:embed="rId14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186" descr="Athlète"/>
                <p:cNvSpPr>
                  <a:spLocks/>
                </p:cNvSpPr>
                <p:nvPr/>
              </p:nvSpPr>
              <p:spPr bwMode="auto">
                <a:xfrm>
                  <a:off x="2545" y="849"/>
                  <a:ext cx="30" cy="23"/>
                </a:xfrm>
                <a:custGeom>
                  <a:avLst/>
                  <a:gdLst/>
                  <a:ahLst/>
                  <a:cxnLst>
                    <a:cxn ang="0">
                      <a:pos x="130" y="0"/>
                    </a:cxn>
                    <a:cxn ang="0">
                      <a:pos x="151" y="83"/>
                    </a:cxn>
                    <a:cxn ang="0">
                      <a:pos x="31" y="115"/>
                    </a:cxn>
                    <a:cxn ang="0">
                      <a:pos x="0" y="35"/>
                    </a:cxn>
                    <a:cxn ang="0">
                      <a:pos x="4" y="34"/>
                    </a:cxn>
                    <a:cxn ang="0">
                      <a:pos x="130" y="0"/>
                    </a:cxn>
                  </a:cxnLst>
                  <a:rect l="0" t="0" r="r" b="b"/>
                  <a:pathLst>
                    <a:path w="151" h="115">
                      <a:moveTo>
                        <a:pt x="130" y="0"/>
                      </a:moveTo>
                      <a:lnTo>
                        <a:pt x="151" y="83"/>
                      </a:lnTo>
                      <a:lnTo>
                        <a:pt x="31" y="115"/>
                      </a:lnTo>
                      <a:lnTo>
                        <a:pt x="0" y="35"/>
                      </a:lnTo>
                      <a:lnTo>
                        <a:pt x="4" y="34"/>
                      </a:lnTo>
                      <a:lnTo>
                        <a:pt x="130" y="0"/>
                      </a:lnTo>
                      <a:close/>
                    </a:path>
                  </a:pathLst>
                </a:custGeom>
                <a:blipFill dpi="0" rotWithShape="0">
                  <a:blip r:embed="rId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187" descr="Athlète"/>
                <p:cNvSpPr>
                  <a:spLocks/>
                </p:cNvSpPr>
                <p:nvPr/>
              </p:nvSpPr>
              <p:spPr bwMode="auto">
                <a:xfrm>
                  <a:off x="2522" y="856"/>
                  <a:ext cx="29" cy="25"/>
                </a:xfrm>
                <a:custGeom>
                  <a:avLst/>
                  <a:gdLst/>
                  <a:ahLst/>
                  <a:cxnLst>
                    <a:cxn ang="0">
                      <a:pos x="112" y="0"/>
                    </a:cxn>
                    <a:cxn ang="0">
                      <a:pos x="143" y="80"/>
                    </a:cxn>
                    <a:cxn ang="0">
                      <a:pos x="33" y="122"/>
                    </a:cxn>
                    <a:cxn ang="0">
                      <a:pos x="32" y="122"/>
                    </a:cxn>
                    <a:cxn ang="0">
                      <a:pos x="0" y="43"/>
                    </a:cxn>
                    <a:cxn ang="0">
                      <a:pos x="112" y="0"/>
                    </a:cxn>
                  </a:cxnLst>
                  <a:rect l="0" t="0" r="r" b="b"/>
                  <a:pathLst>
                    <a:path w="143" h="122">
                      <a:moveTo>
                        <a:pt x="112" y="0"/>
                      </a:moveTo>
                      <a:lnTo>
                        <a:pt x="143" y="80"/>
                      </a:lnTo>
                      <a:lnTo>
                        <a:pt x="33" y="122"/>
                      </a:lnTo>
                      <a:lnTo>
                        <a:pt x="32" y="122"/>
                      </a:lnTo>
                      <a:lnTo>
                        <a:pt x="0" y="43"/>
                      </a:lnTo>
                      <a:lnTo>
                        <a:pt x="112" y="0"/>
                      </a:lnTo>
                      <a:close/>
                    </a:path>
                  </a:pathLst>
                </a:custGeom>
                <a:blipFill dpi="0" rotWithShape="0">
                  <a:blip r:embed="rId14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188" descr="Athlète"/>
                <p:cNvSpPr>
                  <a:spLocks/>
                </p:cNvSpPr>
                <p:nvPr/>
              </p:nvSpPr>
              <p:spPr bwMode="auto">
                <a:xfrm>
                  <a:off x="2492" y="865"/>
                  <a:ext cx="37" cy="26"/>
                </a:xfrm>
                <a:custGeom>
                  <a:avLst/>
                  <a:gdLst/>
                  <a:ahLst/>
                  <a:cxnLst>
                    <a:cxn ang="0">
                      <a:pos x="150" y="0"/>
                    </a:cxn>
                    <a:cxn ang="0">
                      <a:pos x="182" y="79"/>
                    </a:cxn>
                    <a:cxn ang="0">
                      <a:pos x="38" y="132"/>
                    </a:cxn>
                    <a:cxn ang="0">
                      <a:pos x="0" y="54"/>
                    </a:cxn>
                    <a:cxn ang="0">
                      <a:pos x="4" y="53"/>
                    </a:cxn>
                    <a:cxn ang="0">
                      <a:pos x="150" y="0"/>
                    </a:cxn>
                  </a:cxnLst>
                  <a:rect l="0" t="0" r="r" b="b"/>
                  <a:pathLst>
                    <a:path w="182" h="132">
                      <a:moveTo>
                        <a:pt x="150" y="0"/>
                      </a:moveTo>
                      <a:lnTo>
                        <a:pt x="182" y="79"/>
                      </a:lnTo>
                      <a:lnTo>
                        <a:pt x="38" y="132"/>
                      </a:lnTo>
                      <a:lnTo>
                        <a:pt x="0" y="54"/>
                      </a:lnTo>
                      <a:lnTo>
                        <a:pt x="4" y="53"/>
                      </a:lnTo>
                      <a:lnTo>
                        <a:pt x="150" y="0"/>
                      </a:lnTo>
                      <a:close/>
                    </a:path>
                  </a:pathLst>
                </a:custGeom>
                <a:blipFill dpi="0" rotWithShape="0">
                  <a:blip r:embed="rId9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189" descr="Athlète"/>
                <p:cNvSpPr>
                  <a:spLocks/>
                </p:cNvSpPr>
                <p:nvPr/>
              </p:nvSpPr>
              <p:spPr bwMode="auto">
                <a:xfrm>
                  <a:off x="2463" y="876"/>
                  <a:ext cx="37" cy="29"/>
                </a:xfrm>
                <a:custGeom>
                  <a:avLst/>
                  <a:gdLst/>
                  <a:ahLst/>
                  <a:cxnLst>
                    <a:cxn ang="0">
                      <a:pos x="148" y="0"/>
                    </a:cxn>
                    <a:cxn ang="0">
                      <a:pos x="186" y="78"/>
                    </a:cxn>
                    <a:cxn ang="0">
                      <a:pos x="42" y="146"/>
                    </a:cxn>
                    <a:cxn ang="0">
                      <a:pos x="0" y="71"/>
                    </a:cxn>
                    <a:cxn ang="0">
                      <a:pos x="1" y="71"/>
                    </a:cxn>
                    <a:cxn ang="0">
                      <a:pos x="148" y="0"/>
                    </a:cxn>
                  </a:cxnLst>
                  <a:rect l="0" t="0" r="r" b="b"/>
                  <a:pathLst>
                    <a:path w="186" h="146">
                      <a:moveTo>
                        <a:pt x="148" y="0"/>
                      </a:moveTo>
                      <a:lnTo>
                        <a:pt x="186" y="78"/>
                      </a:lnTo>
                      <a:lnTo>
                        <a:pt x="42" y="146"/>
                      </a:lnTo>
                      <a:lnTo>
                        <a:pt x="0" y="71"/>
                      </a:lnTo>
                      <a:lnTo>
                        <a:pt x="1" y="71"/>
                      </a:lnTo>
                      <a:lnTo>
                        <a:pt x="148" y="0"/>
                      </a:lnTo>
                      <a:close/>
                    </a:path>
                  </a:pathLst>
                </a:custGeom>
                <a:blipFill dpi="0" rotWithShape="0">
                  <a:blip r:embed="rId1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190" descr="Athlète"/>
                <p:cNvSpPr>
                  <a:spLocks/>
                </p:cNvSpPr>
                <p:nvPr/>
              </p:nvSpPr>
              <p:spPr bwMode="auto">
                <a:xfrm>
                  <a:off x="2432" y="890"/>
                  <a:ext cx="39" cy="31"/>
                </a:xfrm>
                <a:custGeom>
                  <a:avLst/>
                  <a:gdLst/>
                  <a:ahLst/>
                  <a:cxnLst>
                    <a:cxn ang="0">
                      <a:pos x="153" y="0"/>
                    </a:cxn>
                    <a:cxn ang="0">
                      <a:pos x="195" y="75"/>
                    </a:cxn>
                    <a:cxn ang="0">
                      <a:pos x="41" y="154"/>
                    </a:cxn>
                    <a:cxn ang="0">
                      <a:pos x="40" y="155"/>
                    </a:cxn>
                    <a:cxn ang="0">
                      <a:pos x="0" y="79"/>
                    </a:cxn>
                    <a:cxn ang="0">
                      <a:pos x="153" y="0"/>
                    </a:cxn>
                  </a:cxnLst>
                  <a:rect l="0" t="0" r="r" b="b"/>
                  <a:pathLst>
                    <a:path w="195" h="155">
                      <a:moveTo>
                        <a:pt x="153" y="0"/>
                      </a:moveTo>
                      <a:lnTo>
                        <a:pt x="195" y="75"/>
                      </a:lnTo>
                      <a:lnTo>
                        <a:pt x="41" y="154"/>
                      </a:lnTo>
                      <a:lnTo>
                        <a:pt x="40" y="155"/>
                      </a:lnTo>
                      <a:lnTo>
                        <a:pt x="0" y="79"/>
                      </a:lnTo>
                      <a:lnTo>
                        <a:pt x="153" y="0"/>
                      </a:lnTo>
                      <a:close/>
                    </a:path>
                  </a:pathLst>
                </a:custGeom>
                <a:blipFill dpi="0" rotWithShape="0">
                  <a:blip r:embed="rId6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191" descr="Athlète"/>
                <p:cNvSpPr>
                  <a:spLocks/>
                </p:cNvSpPr>
                <p:nvPr/>
              </p:nvSpPr>
              <p:spPr bwMode="auto">
                <a:xfrm>
                  <a:off x="2402" y="906"/>
                  <a:ext cx="38" cy="29"/>
                </a:xfrm>
                <a:custGeom>
                  <a:avLst/>
                  <a:gdLst/>
                  <a:ahLst/>
                  <a:cxnLst>
                    <a:cxn ang="0">
                      <a:pos x="149" y="0"/>
                    </a:cxn>
                    <a:cxn ang="0">
                      <a:pos x="189" y="76"/>
                    </a:cxn>
                    <a:cxn ang="0">
                      <a:pos x="39" y="145"/>
                    </a:cxn>
                    <a:cxn ang="0">
                      <a:pos x="38" y="145"/>
                    </a:cxn>
                    <a:cxn ang="0">
                      <a:pos x="0" y="69"/>
                    </a:cxn>
                    <a:cxn ang="0">
                      <a:pos x="149" y="0"/>
                    </a:cxn>
                  </a:cxnLst>
                  <a:rect l="0" t="0" r="r" b="b"/>
                  <a:pathLst>
                    <a:path w="189" h="145">
                      <a:moveTo>
                        <a:pt x="149" y="0"/>
                      </a:moveTo>
                      <a:lnTo>
                        <a:pt x="189" y="76"/>
                      </a:lnTo>
                      <a:lnTo>
                        <a:pt x="39" y="145"/>
                      </a:lnTo>
                      <a:lnTo>
                        <a:pt x="38" y="145"/>
                      </a:lnTo>
                      <a:lnTo>
                        <a:pt x="0" y="69"/>
                      </a:lnTo>
                      <a:lnTo>
                        <a:pt x="149" y="0"/>
                      </a:lnTo>
                      <a:close/>
                    </a:path>
                  </a:pathLst>
                </a:custGeom>
                <a:blipFill dpi="0" rotWithShape="0">
                  <a:blip r:embed="rId14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192" descr="Athlète"/>
                <p:cNvSpPr>
                  <a:spLocks/>
                </p:cNvSpPr>
                <p:nvPr/>
              </p:nvSpPr>
              <p:spPr bwMode="auto">
                <a:xfrm>
                  <a:off x="2379" y="919"/>
                  <a:ext cx="31" cy="26"/>
                </a:xfrm>
                <a:custGeom>
                  <a:avLst/>
                  <a:gdLst/>
                  <a:ahLst/>
                  <a:cxnLst>
                    <a:cxn ang="0">
                      <a:pos x="118" y="0"/>
                    </a:cxn>
                    <a:cxn ang="0">
                      <a:pos x="156" y="76"/>
                    </a:cxn>
                    <a:cxn ang="0">
                      <a:pos x="37" y="129"/>
                    </a:cxn>
                    <a:cxn ang="0">
                      <a:pos x="37" y="130"/>
                    </a:cxn>
                    <a:cxn ang="0">
                      <a:pos x="0" y="53"/>
                    </a:cxn>
                    <a:cxn ang="0">
                      <a:pos x="118" y="0"/>
                    </a:cxn>
                  </a:cxnLst>
                  <a:rect l="0" t="0" r="r" b="b"/>
                  <a:pathLst>
                    <a:path w="156" h="130">
                      <a:moveTo>
                        <a:pt x="118" y="0"/>
                      </a:moveTo>
                      <a:lnTo>
                        <a:pt x="156" y="76"/>
                      </a:lnTo>
                      <a:lnTo>
                        <a:pt x="37" y="129"/>
                      </a:lnTo>
                      <a:lnTo>
                        <a:pt x="37" y="130"/>
                      </a:lnTo>
                      <a:lnTo>
                        <a:pt x="0" y="53"/>
                      </a:lnTo>
                      <a:lnTo>
                        <a:pt x="118" y="0"/>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193" descr="Athlète"/>
                <p:cNvSpPr>
                  <a:spLocks/>
                </p:cNvSpPr>
                <p:nvPr/>
              </p:nvSpPr>
              <p:spPr bwMode="auto">
                <a:xfrm>
                  <a:off x="2349" y="930"/>
                  <a:ext cx="37" cy="28"/>
                </a:xfrm>
                <a:custGeom>
                  <a:avLst/>
                  <a:gdLst/>
                  <a:ahLst/>
                  <a:cxnLst>
                    <a:cxn ang="0">
                      <a:pos x="146" y="0"/>
                    </a:cxn>
                    <a:cxn ang="0">
                      <a:pos x="183" y="77"/>
                    </a:cxn>
                    <a:cxn ang="0">
                      <a:pos x="36" y="140"/>
                    </a:cxn>
                    <a:cxn ang="0">
                      <a:pos x="35" y="140"/>
                    </a:cxn>
                    <a:cxn ang="0">
                      <a:pos x="0" y="62"/>
                    </a:cxn>
                    <a:cxn ang="0">
                      <a:pos x="146" y="0"/>
                    </a:cxn>
                  </a:cxnLst>
                  <a:rect l="0" t="0" r="r" b="b"/>
                  <a:pathLst>
                    <a:path w="183" h="140">
                      <a:moveTo>
                        <a:pt x="146" y="0"/>
                      </a:moveTo>
                      <a:lnTo>
                        <a:pt x="183" y="77"/>
                      </a:lnTo>
                      <a:lnTo>
                        <a:pt x="36" y="140"/>
                      </a:lnTo>
                      <a:lnTo>
                        <a:pt x="35" y="140"/>
                      </a:lnTo>
                      <a:lnTo>
                        <a:pt x="0" y="62"/>
                      </a:lnTo>
                      <a:lnTo>
                        <a:pt x="146" y="0"/>
                      </a:lnTo>
                      <a:close/>
                    </a:path>
                  </a:pathLst>
                </a:custGeom>
                <a:blipFill dpi="0" rotWithShape="0">
                  <a:blip r:embed="rId1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194" descr="Athlète"/>
                <p:cNvSpPr>
                  <a:spLocks/>
                </p:cNvSpPr>
                <p:nvPr/>
              </p:nvSpPr>
              <p:spPr bwMode="auto">
                <a:xfrm>
                  <a:off x="2315" y="942"/>
                  <a:ext cx="41" cy="30"/>
                </a:xfrm>
                <a:custGeom>
                  <a:avLst/>
                  <a:gdLst/>
                  <a:ahLst/>
                  <a:cxnLst>
                    <a:cxn ang="0">
                      <a:pos x="170" y="0"/>
                    </a:cxn>
                    <a:cxn ang="0">
                      <a:pos x="205" y="78"/>
                    </a:cxn>
                    <a:cxn ang="0">
                      <a:pos x="39" y="148"/>
                    </a:cxn>
                    <a:cxn ang="0">
                      <a:pos x="0" y="71"/>
                    </a:cxn>
                    <a:cxn ang="0">
                      <a:pos x="3" y="70"/>
                    </a:cxn>
                    <a:cxn ang="0">
                      <a:pos x="170" y="0"/>
                    </a:cxn>
                  </a:cxnLst>
                  <a:rect l="0" t="0" r="r" b="b"/>
                  <a:pathLst>
                    <a:path w="205" h="148">
                      <a:moveTo>
                        <a:pt x="170" y="0"/>
                      </a:moveTo>
                      <a:lnTo>
                        <a:pt x="205" y="78"/>
                      </a:lnTo>
                      <a:lnTo>
                        <a:pt x="39" y="148"/>
                      </a:lnTo>
                      <a:lnTo>
                        <a:pt x="0" y="71"/>
                      </a:lnTo>
                      <a:lnTo>
                        <a:pt x="3" y="70"/>
                      </a:lnTo>
                      <a:lnTo>
                        <a:pt x="170" y="0"/>
                      </a:lnTo>
                      <a:close/>
                    </a:path>
                  </a:pathLst>
                </a:custGeom>
                <a:blipFill dpi="0" rotWithShape="0">
                  <a:blip r:embed="rId14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195" descr="Athlète"/>
                <p:cNvSpPr>
                  <a:spLocks/>
                </p:cNvSpPr>
                <p:nvPr/>
              </p:nvSpPr>
              <p:spPr bwMode="auto">
                <a:xfrm>
                  <a:off x="2291" y="957"/>
                  <a:ext cx="32" cy="27"/>
                </a:xfrm>
                <a:custGeom>
                  <a:avLst/>
                  <a:gdLst/>
                  <a:ahLst/>
                  <a:cxnLst>
                    <a:cxn ang="0">
                      <a:pos x="123" y="0"/>
                    </a:cxn>
                    <a:cxn ang="0">
                      <a:pos x="162" y="77"/>
                    </a:cxn>
                    <a:cxn ang="0">
                      <a:pos x="38" y="136"/>
                    </a:cxn>
                    <a:cxn ang="0">
                      <a:pos x="32" y="138"/>
                    </a:cxn>
                    <a:cxn ang="0">
                      <a:pos x="0" y="58"/>
                    </a:cxn>
                    <a:cxn ang="0">
                      <a:pos x="123" y="0"/>
                    </a:cxn>
                  </a:cxnLst>
                  <a:rect l="0" t="0" r="r" b="b"/>
                  <a:pathLst>
                    <a:path w="162" h="138">
                      <a:moveTo>
                        <a:pt x="123" y="0"/>
                      </a:moveTo>
                      <a:lnTo>
                        <a:pt x="162" y="77"/>
                      </a:lnTo>
                      <a:lnTo>
                        <a:pt x="38" y="136"/>
                      </a:lnTo>
                      <a:lnTo>
                        <a:pt x="32" y="138"/>
                      </a:lnTo>
                      <a:lnTo>
                        <a:pt x="0" y="58"/>
                      </a:lnTo>
                      <a:lnTo>
                        <a:pt x="123"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196" descr="Athlète"/>
                <p:cNvSpPr>
                  <a:spLocks/>
                </p:cNvSpPr>
                <p:nvPr/>
              </p:nvSpPr>
              <p:spPr bwMode="auto">
                <a:xfrm>
                  <a:off x="2270" y="968"/>
                  <a:ext cx="27" cy="23"/>
                </a:xfrm>
                <a:custGeom>
                  <a:avLst/>
                  <a:gdLst/>
                  <a:ahLst/>
                  <a:cxnLst>
                    <a:cxn ang="0">
                      <a:pos x="105" y="0"/>
                    </a:cxn>
                    <a:cxn ang="0">
                      <a:pos x="137" y="80"/>
                    </a:cxn>
                    <a:cxn ang="0">
                      <a:pos x="29" y="116"/>
                    </a:cxn>
                    <a:cxn ang="0">
                      <a:pos x="28" y="116"/>
                    </a:cxn>
                    <a:cxn ang="0">
                      <a:pos x="0" y="36"/>
                    </a:cxn>
                    <a:cxn ang="0">
                      <a:pos x="105" y="0"/>
                    </a:cxn>
                  </a:cxnLst>
                  <a:rect l="0" t="0" r="r" b="b"/>
                  <a:pathLst>
                    <a:path w="137" h="116">
                      <a:moveTo>
                        <a:pt x="105" y="0"/>
                      </a:moveTo>
                      <a:lnTo>
                        <a:pt x="137" y="80"/>
                      </a:lnTo>
                      <a:lnTo>
                        <a:pt x="29" y="116"/>
                      </a:lnTo>
                      <a:lnTo>
                        <a:pt x="28" y="116"/>
                      </a:lnTo>
                      <a:lnTo>
                        <a:pt x="0" y="36"/>
                      </a:lnTo>
                      <a:lnTo>
                        <a:pt x="105" y="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197" descr="Athlète"/>
                <p:cNvSpPr>
                  <a:spLocks/>
                </p:cNvSpPr>
                <p:nvPr/>
              </p:nvSpPr>
              <p:spPr bwMode="auto">
                <a:xfrm>
                  <a:off x="2241" y="975"/>
                  <a:ext cx="34" cy="25"/>
                </a:xfrm>
                <a:custGeom>
                  <a:avLst/>
                  <a:gdLst/>
                  <a:ahLst/>
                  <a:cxnLst>
                    <a:cxn ang="0">
                      <a:pos x="144" y="0"/>
                    </a:cxn>
                    <a:cxn ang="0">
                      <a:pos x="172" y="80"/>
                    </a:cxn>
                    <a:cxn ang="0">
                      <a:pos x="35" y="123"/>
                    </a:cxn>
                    <a:cxn ang="0">
                      <a:pos x="0" y="45"/>
                    </a:cxn>
                    <a:cxn ang="0">
                      <a:pos x="5" y="43"/>
                    </a:cxn>
                    <a:cxn ang="0">
                      <a:pos x="144" y="0"/>
                    </a:cxn>
                  </a:cxnLst>
                  <a:rect l="0" t="0" r="r" b="b"/>
                  <a:pathLst>
                    <a:path w="172" h="123">
                      <a:moveTo>
                        <a:pt x="144" y="0"/>
                      </a:moveTo>
                      <a:lnTo>
                        <a:pt x="172" y="80"/>
                      </a:lnTo>
                      <a:lnTo>
                        <a:pt x="35" y="123"/>
                      </a:lnTo>
                      <a:lnTo>
                        <a:pt x="0" y="45"/>
                      </a:lnTo>
                      <a:lnTo>
                        <a:pt x="5" y="43"/>
                      </a:lnTo>
                      <a:lnTo>
                        <a:pt x="144" y="0"/>
                      </a:lnTo>
                      <a:close/>
                    </a:path>
                  </a:pathLst>
                </a:custGeom>
                <a:blipFill dpi="0" rotWithShape="0">
                  <a:blip r:embed="rId14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198" descr="Athlète"/>
                <p:cNvSpPr>
                  <a:spLocks/>
                </p:cNvSpPr>
                <p:nvPr/>
              </p:nvSpPr>
              <p:spPr bwMode="auto">
                <a:xfrm>
                  <a:off x="2218" y="984"/>
                  <a:ext cx="30" cy="25"/>
                </a:xfrm>
                <a:custGeom>
                  <a:avLst/>
                  <a:gdLst/>
                  <a:ahLst/>
                  <a:cxnLst>
                    <a:cxn ang="0">
                      <a:pos x="117" y="0"/>
                    </a:cxn>
                    <a:cxn ang="0">
                      <a:pos x="152" y="78"/>
                    </a:cxn>
                    <a:cxn ang="0">
                      <a:pos x="50" y="122"/>
                    </a:cxn>
                    <a:cxn ang="0">
                      <a:pos x="0" y="51"/>
                    </a:cxn>
                    <a:cxn ang="0">
                      <a:pos x="9" y="45"/>
                    </a:cxn>
                    <a:cxn ang="0">
                      <a:pos x="117" y="0"/>
                    </a:cxn>
                  </a:cxnLst>
                  <a:rect l="0" t="0" r="r" b="b"/>
                  <a:pathLst>
                    <a:path w="152" h="122">
                      <a:moveTo>
                        <a:pt x="117" y="0"/>
                      </a:moveTo>
                      <a:lnTo>
                        <a:pt x="152" y="78"/>
                      </a:lnTo>
                      <a:lnTo>
                        <a:pt x="50" y="122"/>
                      </a:lnTo>
                      <a:lnTo>
                        <a:pt x="0" y="51"/>
                      </a:lnTo>
                      <a:lnTo>
                        <a:pt x="9" y="45"/>
                      </a:lnTo>
                      <a:lnTo>
                        <a:pt x="117" y="0"/>
                      </a:lnTo>
                      <a:close/>
                    </a:path>
                  </a:pathLst>
                </a:custGeom>
                <a:blipFill dpi="0" rotWithShape="0">
                  <a:blip r:embed="rId6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199" descr="Athlète"/>
                <p:cNvSpPr>
                  <a:spLocks/>
                </p:cNvSpPr>
                <p:nvPr/>
              </p:nvSpPr>
              <p:spPr bwMode="auto">
                <a:xfrm>
                  <a:off x="2199" y="995"/>
                  <a:ext cx="29" cy="27"/>
                </a:xfrm>
                <a:custGeom>
                  <a:avLst/>
                  <a:gdLst/>
                  <a:ahLst/>
                  <a:cxnLst>
                    <a:cxn ang="0">
                      <a:pos x="93" y="0"/>
                    </a:cxn>
                    <a:cxn ang="0">
                      <a:pos x="143" y="71"/>
                    </a:cxn>
                    <a:cxn ang="0">
                      <a:pos x="53" y="134"/>
                    </a:cxn>
                    <a:cxn ang="0">
                      <a:pos x="50" y="135"/>
                    </a:cxn>
                    <a:cxn ang="0">
                      <a:pos x="0" y="65"/>
                    </a:cxn>
                    <a:cxn ang="0">
                      <a:pos x="93" y="0"/>
                    </a:cxn>
                  </a:cxnLst>
                  <a:rect l="0" t="0" r="r" b="b"/>
                  <a:pathLst>
                    <a:path w="143" h="135">
                      <a:moveTo>
                        <a:pt x="93" y="0"/>
                      </a:moveTo>
                      <a:lnTo>
                        <a:pt x="143" y="71"/>
                      </a:lnTo>
                      <a:lnTo>
                        <a:pt x="53" y="134"/>
                      </a:lnTo>
                      <a:lnTo>
                        <a:pt x="50" y="135"/>
                      </a:lnTo>
                      <a:lnTo>
                        <a:pt x="0" y="65"/>
                      </a:lnTo>
                      <a:lnTo>
                        <a:pt x="93" y="0"/>
                      </a:lnTo>
                      <a:close/>
                    </a:path>
                  </a:pathLst>
                </a:custGeom>
                <a:blipFill dpi="0" rotWithShape="0">
                  <a:blip r:embed="rId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200" descr="Athlète"/>
                <p:cNvSpPr>
                  <a:spLocks/>
                </p:cNvSpPr>
                <p:nvPr/>
              </p:nvSpPr>
              <p:spPr bwMode="auto">
                <a:xfrm>
                  <a:off x="2177" y="1008"/>
                  <a:ext cx="32" cy="29"/>
                </a:xfrm>
                <a:custGeom>
                  <a:avLst/>
                  <a:gdLst/>
                  <a:ahLst/>
                  <a:cxnLst>
                    <a:cxn ang="0">
                      <a:pos x="111" y="0"/>
                    </a:cxn>
                    <a:cxn ang="0">
                      <a:pos x="161" y="70"/>
                    </a:cxn>
                    <a:cxn ang="0">
                      <a:pos x="46" y="143"/>
                    </a:cxn>
                    <a:cxn ang="0">
                      <a:pos x="39" y="146"/>
                    </a:cxn>
                    <a:cxn ang="0">
                      <a:pos x="0" y="71"/>
                    </a:cxn>
                    <a:cxn ang="0">
                      <a:pos x="111" y="0"/>
                    </a:cxn>
                  </a:cxnLst>
                  <a:rect l="0" t="0" r="r" b="b"/>
                  <a:pathLst>
                    <a:path w="161" h="146">
                      <a:moveTo>
                        <a:pt x="111" y="0"/>
                      </a:moveTo>
                      <a:lnTo>
                        <a:pt x="161" y="70"/>
                      </a:lnTo>
                      <a:lnTo>
                        <a:pt x="46" y="143"/>
                      </a:lnTo>
                      <a:lnTo>
                        <a:pt x="39" y="146"/>
                      </a:lnTo>
                      <a:lnTo>
                        <a:pt x="0" y="71"/>
                      </a:lnTo>
                      <a:lnTo>
                        <a:pt x="111"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201" descr="Athlète"/>
                <p:cNvSpPr>
                  <a:spLocks/>
                </p:cNvSpPr>
                <p:nvPr/>
              </p:nvSpPr>
              <p:spPr bwMode="auto">
                <a:xfrm>
                  <a:off x="2157" y="1022"/>
                  <a:ext cx="28" cy="24"/>
                </a:xfrm>
                <a:custGeom>
                  <a:avLst/>
                  <a:gdLst/>
                  <a:ahLst/>
                  <a:cxnLst>
                    <a:cxn ang="0">
                      <a:pos x="97" y="0"/>
                    </a:cxn>
                    <a:cxn ang="0">
                      <a:pos x="136" y="75"/>
                    </a:cxn>
                    <a:cxn ang="0">
                      <a:pos x="35" y="119"/>
                    </a:cxn>
                    <a:cxn ang="0">
                      <a:pos x="32" y="120"/>
                    </a:cxn>
                    <a:cxn ang="0">
                      <a:pos x="0" y="41"/>
                    </a:cxn>
                    <a:cxn ang="0">
                      <a:pos x="97" y="0"/>
                    </a:cxn>
                  </a:cxnLst>
                  <a:rect l="0" t="0" r="r" b="b"/>
                  <a:pathLst>
                    <a:path w="136" h="120">
                      <a:moveTo>
                        <a:pt x="97" y="0"/>
                      </a:moveTo>
                      <a:lnTo>
                        <a:pt x="136" y="75"/>
                      </a:lnTo>
                      <a:lnTo>
                        <a:pt x="35" y="119"/>
                      </a:lnTo>
                      <a:lnTo>
                        <a:pt x="32" y="120"/>
                      </a:lnTo>
                      <a:lnTo>
                        <a:pt x="0" y="41"/>
                      </a:lnTo>
                      <a:lnTo>
                        <a:pt x="97" y="0"/>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202" descr="Athlète"/>
                <p:cNvSpPr>
                  <a:spLocks/>
                </p:cNvSpPr>
                <p:nvPr/>
              </p:nvSpPr>
              <p:spPr bwMode="auto">
                <a:xfrm>
                  <a:off x="2132" y="1030"/>
                  <a:ext cx="32" cy="24"/>
                </a:xfrm>
                <a:custGeom>
                  <a:avLst/>
                  <a:gdLst/>
                  <a:ahLst/>
                  <a:cxnLst>
                    <a:cxn ang="0">
                      <a:pos x="126" y="0"/>
                    </a:cxn>
                    <a:cxn ang="0">
                      <a:pos x="158" y="79"/>
                    </a:cxn>
                    <a:cxn ang="0">
                      <a:pos x="39" y="121"/>
                    </a:cxn>
                    <a:cxn ang="0">
                      <a:pos x="0" y="44"/>
                    </a:cxn>
                    <a:cxn ang="0">
                      <a:pos x="5" y="42"/>
                    </a:cxn>
                    <a:cxn ang="0">
                      <a:pos x="126" y="0"/>
                    </a:cxn>
                  </a:cxnLst>
                  <a:rect l="0" t="0" r="r" b="b"/>
                  <a:pathLst>
                    <a:path w="158" h="121">
                      <a:moveTo>
                        <a:pt x="126" y="0"/>
                      </a:moveTo>
                      <a:lnTo>
                        <a:pt x="158" y="79"/>
                      </a:lnTo>
                      <a:lnTo>
                        <a:pt x="39" y="121"/>
                      </a:lnTo>
                      <a:lnTo>
                        <a:pt x="0" y="44"/>
                      </a:lnTo>
                      <a:lnTo>
                        <a:pt x="5" y="42"/>
                      </a:lnTo>
                      <a:lnTo>
                        <a:pt x="126"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203" descr="Athlète"/>
                <p:cNvSpPr>
                  <a:spLocks/>
                </p:cNvSpPr>
                <p:nvPr/>
              </p:nvSpPr>
              <p:spPr bwMode="auto">
                <a:xfrm>
                  <a:off x="2109" y="1039"/>
                  <a:ext cx="31" cy="26"/>
                </a:xfrm>
                <a:custGeom>
                  <a:avLst/>
                  <a:gdLst/>
                  <a:ahLst/>
                  <a:cxnLst>
                    <a:cxn ang="0">
                      <a:pos x="114" y="0"/>
                    </a:cxn>
                    <a:cxn ang="0">
                      <a:pos x="153" y="77"/>
                    </a:cxn>
                    <a:cxn ang="0">
                      <a:pos x="50" y="131"/>
                    </a:cxn>
                    <a:cxn ang="0">
                      <a:pos x="0" y="60"/>
                    </a:cxn>
                    <a:cxn ang="0">
                      <a:pos x="5" y="57"/>
                    </a:cxn>
                    <a:cxn ang="0">
                      <a:pos x="114" y="0"/>
                    </a:cxn>
                  </a:cxnLst>
                  <a:rect l="0" t="0" r="r" b="b"/>
                  <a:pathLst>
                    <a:path w="153" h="131">
                      <a:moveTo>
                        <a:pt x="114" y="0"/>
                      </a:moveTo>
                      <a:lnTo>
                        <a:pt x="153" y="77"/>
                      </a:lnTo>
                      <a:lnTo>
                        <a:pt x="50" y="131"/>
                      </a:lnTo>
                      <a:lnTo>
                        <a:pt x="0" y="60"/>
                      </a:lnTo>
                      <a:lnTo>
                        <a:pt x="5" y="57"/>
                      </a:lnTo>
                      <a:lnTo>
                        <a:pt x="114" y="0"/>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204" descr="Athlète"/>
                <p:cNvSpPr>
                  <a:spLocks/>
                </p:cNvSpPr>
                <p:nvPr/>
              </p:nvSpPr>
              <p:spPr bwMode="auto">
                <a:xfrm>
                  <a:off x="2090" y="1051"/>
                  <a:ext cx="29" cy="28"/>
                </a:xfrm>
                <a:custGeom>
                  <a:avLst/>
                  <a:gdLst/>
                  <a:ahLst/>
                  <a:cxnLst>
                    <a:cxn ang="0">
                      <a:pos x="97" y="0"/>
                    </a:cxn>
                    <a:cxn ang="0">
                      <a:pos x="147" y="71"/>
                    </a:cxn>
                    <a:cxn ang="0">
                      <a:pos x="49" y="138"/>
                    </a:cxn>
                    <a:cxn ang="0">
                      <a:pos x="40" y="143"/>
                    </a:cxn>
                    <a:cxn ang="0">
                      <a:pos x="0" y="66"/>
                    </a:cxn>
                    <a:cxn ang="0">
                      <a:pos x="97" y="0"/>
                    </a:cxn>
                  </a:cxnLst>
                  <a:rect l="0" t="0" r="r" b="b"/>
                  <a:pathLst>
                    <a:path w="147" h="143">
                      <a:moveTo>
                        <a:pt x="97" y="0"/>
                      </a:moveTo>
                      <a:lnTo>
                        <a:pt x="147" y="71"/>
                      </a:lnTo>
                      <a:lnTo>
                        <a:pt x="49" y="138"/>
                      </a:lnTo>
                      <a:lnTo>
                        <a:pt x="40" y="143"/>
                      </a:lnTo>
                      <a:lnTo>
                        <a:pt x="0" y="66"/>
                      </a:lnTo>
                      <a:lnTo>
                        <a:pt x="97"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205" descr="Athlète"/>
                <p:cNvSpPr>
                  <a:spLocks/>
                </p:cNvSpPr>
                <p:nvPr/>
              </p:nvSpPr>
              <p:spPr bwMode="auto">
                <a:xfrm>
                  <a:off x="2065" y="1064"/>
                  <a:ext cx="33" cy="26"/>
                </a:xfrm>
                <a:custGeom>
                  <a:avLst/>
                  <a:gdLst/>
                  <a:ahLst/>
                  <a:cxnLst>
                    <a:cxn ang="0">
                      <a:pos x="123" y="0"/>
                    </a:cxn>
                    <a:cxn ang="0">
                      <a:pos x="163" y="77"/>
                    </a:cxn>
                    <a:cxn ang="0">
                      <a:pos x="39" y="129"/>
                    </a:cxn>
                    <a:cxn ang="0">
                      <a:pos x="0" y="53"/>
                    </a:cxn>
                    <a:cxn ang="0">
                      <a:pos x="1" y="52"/>
                    </a:cxn>
                    <a:cxn ang="0">
                      <a:pos x="123" y="0"/>
                    </a:cxn>
                  </a:cxnLst>
                  <a:rect l="0" t="0" r="r" b="b"/>
                  <a:pathLst>
                    <a:path w="163" h="129">
                      <a:moveTo>
                        <a:pt x="123" y="0"/>
                      </a:moveTo>
                      <a:lnTo>
                        <a:pt x="163" y="77"/>
                      </a:lnTo>
                      <a:lnTo>
                        <a:pt x="39" y="129"/>
                      </a:lnTo>
                      <a:lnTo>
                        <a:pt x="0" y="53"/>
                      </a:lnTo>
                      <a:lnTo>
                        <a:pt x="1" y="52"/>
                      </a:lnTo>
                      <a:lnTo>
                        <a:pt x="123" y="0"/>
                      </a:lnTo>
                      <a:close/>
                    </a:path>
                  </a:pathLst>
                </a:custGeom>
                <a:blipFill dpi="0" rotWithShape="0">
                  <a:blip r:embed="rId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4" name="Group 206"/>
              <p:cNvGrpSpPr>
                <a:grpSpLocks/>
              </p:cNvGrpSpPr>
              <p:nvPr/>
            </p:nvGrpSpPr>
            <p:grpSpPr bwMode="auto">
              <a:xfrm>
                <a:off x="1025" y="770"/>
                <a:ext cx="1322" cy="1365"/>
                <a:chOff x="1449" y="806"/>
                <a:chExt cx="1322" cy="1365"/>
              </a:xfrm>
            </p:grpSpPr>
            <p:sp>
              <p:nvSpPr>
                <p:cNvPr id="342" name="Freeform 207"/>
                <p:cNvSpPr>
                  <a:spLocks/>
                </p:cNvSpPr>
                <p:nvPr/>
              </p:nvSpPr>
              <p:spPr bwMode="auto">
                <a:xfrm>
                  <a:off x="2042" y="1075"/>
                  <a:ext cx="31" cy="25"/>
                </a:xfrm>
                <a:custGeom>
                  <a:avLst/>
                  <a:gdLst/>
                  <a:ahLst/>
                  <a:cxnLst>
                    <a:cxn ang="0">
                      <a:pos x="115" y="0"/>
                    </a:cxn>
                    <a:cxn ang="0">
                      <a:pos x="154" y="76"/>
                    </a:cxn>
                    <a:cxn ang="0">
                      <a:pos x="44" y="129"/>
                    </a:cxn>
                    <a:cxn ang="0">
                      <a:pos x="0" y="54"/>
                    </a:cxn>
                    <a:cxn ang="0">
                      <a:pos x="2" y="53"/>
                    </a:cxn>
                    <a:cxn ang="0">
                      <a:pos x="115" y="0"/>
                    </a:cxn>
                  </a:cxnLst>
                  <a:rect l="0" t="0" r="r" b="b"/>
                  <a:pathLst>
                    <a:path w="154" h="129">
                      <a:moveTo>
                        <a:pt x="115" y="0"/>
                      </a:moveTo>
                      <a:lnTo>
                        <a:pt x="154" y="76"/>
                      </a:lnTo>
                      <a:lnTo>
                        <a:pt x="44" y="129"/>
                      </a:lnTo>
                      <a:lnTo>
                        <a:pt x="0" y="54"/>
                      </a:lnTo>
                      <a:lnTo>
                        <a:pt x="2" y="53"/>
                      </a:lnTo>
                      <a:lnTo>
                        <a:pt x="11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3" name="Freeform 208"/>
                <p:cNvSpPr>
                  <a:spLocks/>
                </p:cNvSpPr>
                <p:nvPr/>
              </p:nvSpPr>
              <p:spPr bwMode="auto">
                <a:xfrm>
                  <a:off x="2022" y="1085"/>
                  <a:ext cx="29" cy="26"/>
                </a:xfrm>
                <a:custGeom>
                  <a:avLst/>
                  <a:gdLst/>
                  <a:ahLst/>
                  <a:cxnLst>
                    <a:cxn ang="0">
                      <a:pos x="103" y="0"/>
                    </a:cxn>
                    <a:cxn ang="0">
                      <a:pos x="147" y="75"/>
                    </a:cxn>
                    <a:cxn ang="0">
                      <a:pos x="47" y="129"/>
                    </a:cxn>
                    <a:cxn ang="0">
                      <a:pos x="0" y="57"/>
                    </a:cxn>
                    <a:cxn ang="0">
                      <a:pos x="1" y="56"/>
                    </a:cxn>
                    <a:cxn ang="0">
                      <a:pos x="103" y="0"/>
                    </a:cxn>
                  </a:cxnLst>
                  <a:rect l="0" t="0" r="r" b="b"/>
                  <a:pathLst>
                    <a:path w="147" h="129">
                      <a:moveTo>
                        <a:pt x="103" y="0"/>
                      </a:moveTo>
                      <a:lnTo>
                        <a:pt x="147" y="75"/>
                      </a:lnTo>
                      <a:lnTo>
                        <a:pt x="47" y="129"/>
                      </a:lnTo>
                      <a:lnTo>
                        <a:pt x="0" y="57"/>
                      </a:lnTo>
                      <a:lnTo>
                        <a:pt x="1" y="56"/>
                      </a:lnTo>
                      <a:lnTo>
                        <a:pt x="10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4" name="Freeform 209"/>
                <p:cNvSpPr>
                  <a:spLocks/>
                </p:cNvSpPr>
                <p:nvPr/>
              </p:nvSpPr>
              <p:spPr bwMode="auto">
                <a:xfrm>
                  <a:off x="2002" y="1097"/>
                  <a:ext cx="29" cy="27"/>
                </a:xfrm>
                <a:custGeom>
                  <a:avLst/>
                  <a:gdLst/>
                  <a:ahLst/>
                  <a:cxnLst>
                    <a:cxn ang="0">
                      <a:pos x="97" y="0"/>
                    </a:cxn>
                    <a:cxn ang="0">
                      <a:pos x="144" y="72"/>
                    </a:cxn>
                    <a:cxn ang="0">
                      <a:pos x="44" y="131"/>
                    </a:cxn>
                    <a:cxn ang="0">
                      <a:pos x="36" y="136"/>
                    </a:cxn>
                    <a:cxn ang="0">
                      <a:pos x="0" y="58"/>
                    </a:cxn>
                    <a:cxn ang="0">
                      <a:pos x="97" y="0"/>
                    </a:cxn>
                  </a:cxnLst>
                  <a:rect l="0" t="0" r="r" b="b"/>
                  <a:pathLst>
                    <a:path w="144" h="136">
                      <a:moveTo>
                        <a:pt x="97" y="0"/>
                      </a:moveTo>
                      <a:lnTo>
                        <a:pt x="144" y="72"/>
                      </a:lnTo>
                      <a:lnTo>
                        <a:pt x="44" y="131"/>
                      </a:lnTo>
                      <a:lnTo>
                        <a:pt x="36" y="136"/>
                      </a:lnTo>
                      <a:lnTo>
                        <a:pt x="0" y="58"/>
                      </a:lnTo>
                      <a:lnTo>
                        <a:pt x="9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5" name="Freeform 210"/>
                <p:cNvSpPr>
                  <a:spLocks/>
                </p:cNvSpPr>
                <p:nvPr/>
              </p:nvSpPr>
              <p:spPr bwMode="auto">
                <a:xfrm>
                  <a:off x="1982" y="1108"/>
                  <a:ext cx="28" cy="23"/>
                </a:xfrm>
                <a:custGeom>
                  <a:avLst/>
                  <a:gdLst/>
                  <a:ahLst/>
                  <a:cxnLst>
                    <a:cxn ang="0">
                      <a:pos x="101" y="0"/>
                    </a:cxn>
                    <a:cxn ang="0">
                      <a:pos x="137" y="78"/>
                    </a:cxn>
                    <a:cxn ang="0">
                      <a:pos x="43" y="112"/>
                    </a:cxn>
                    <a:cxn ang="0">
                      <a:pos x="0" y="38"/>
                    </a:cxn>
                    <a:cxn ang="0">
                      <a:pos x="7" y="35"/>
                    </a:cxn>
                    <a:cxn ang="0">
                      <a:pos x="101" y="0"/>
                    </a:cxn>
                  </a:cxnLst>
                  <a:rect l="0" t="0" r="r" b="b"/>
                  <a:pathLst>
                    <a:path w="137" h="112">
                      <a:moveTo>
                        <a:pt x="101" y="0"/>
                      </a:moveTo>
                      <a:lnTo>
                        <a:pt x="137" y="78"/>
                      </a:lnTo>
                      <a:lnTo>
                        <a:pt x="43" y="112"/>
                      </a:lnTo>
                      <a:lnTo>
                        <a:pt x="0" y="38"/>
                      </a:lnTo>
                      <a:lnTo>
                        <a:pt x="7" y="35"/>
                      </a:lnTo>
                      <a:lnTo>
                        <a:pt x="10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6" name="Freeform 211"/>
                <p:cNvSpPr>
                  <a:spLocks/>
                </p:cNvSpPr>
                <p:nvPr/>
              </p:nvSpPr>
              <p:spPr bwMode="auto">
                <a:xfrm>
                  <a:off x="1966" y="1116"/>
                  <a:ext cx="25" cy="22"/>
                </a:xfrm>
                <a:custGeom>
                  <a:avLst/>
                  <a:gdLst/>
                  <a:ahLst/>
                  <a:cxnLst>
                    <a:cxn ang="0">
                      <a:pos x="83" y="0"/>
                    </a:cxn>
                    <a:cxn ang="0">
                      <a:pos x="126" y="74"/>
                    </a:cxn>
                    <a:cxn ang="0">
                      <a:pos x="67" y="108"/>
                    </a:cxn>
                    <a:cxn ang="0">
                      <a:pos x="0" y="51"/>
                    </a:cxn>
                    <a:cxn ang="0">
                      <a:pos x="13" y="40"/>
                    </a:cxn>
                    <a:cxn ang="0">
                      <a:pos x="83" y="0"/>
                    </a:cxn>
                  </a:cxnLst>
                  <a:rect l="0" t="0" r="r" b="b"/>
                  <a:pathLst>
                    <a:path w="126" h="108">
                      <a:moveTo>
                        <a:pt x="83" y="0"/>
                      </a:moveTo>
                      <a:lnTo>
                        <a:pt x="126" y="74"/>
                      </a:lnTo>
                      <a:lnTo>
                        <a:pt x="67" y="108"/>
                      </a:lnTo>
                      <a:lnTo>
                        <a:pt x="0" y="51"/>
                      </a:lnTo>
                      <a:lnTo>
                        <a:pt x="13" y="40"/>
                      </a:lnTo>
                      <a:lnTo>
                        <a:pt x="8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212"/>
                <p:cNvSpPr>
                  <a:spLocks/>
                </p:cNvSpPr>
                <p:nvPr/>
              </p:nvSpPr>
              <p:spPr bwMode="auto">
                <a:xfrm>
                  <a:off x="1955" y="1126"/>
                  <a:ext cx="24" cy="22"/>
                </a:xfrm>
                <a:custGeom>
                  <a:avLst/>
                  <a:gdLst/>
                  <a:ahLst/>
                  <a:cxnLst>
                    <a:cxn ang="0">
                      <a:pos x="54" y="0"/>
                    </a:cxn>
                    <a:cxn ang="0">
                      <a:pos x="121" y="57"/>
                    </a:cxn>
                    <a:cxn ang="0">
                      <a:pos x="81" y="108"/>
                    </a:cxn>
                    <a:cxn ang="0">
                      <a:pos x="0" y="75"/>
                    </a:cxn>
                    <a:cxn ang="0">
                      <a:pos x="5" y="63"/>
                    </a:cxn>
                    <a:cxn ang="0">
                      <a:pos x="54" y="0"/>
                    </a:cxn>
                  </a:cxnLst>
                  <a:rect l="0" t="0" r="r" b="b"/>
                  <a:pathLst>
                    <a:path w="121" h="108">
                      <a:moveTo>
                        <a:pt x="54" y="0"/>
                      </a:moveTo>
                      <a:lnTo>
                        <a:pt x="121" y="57"/>
                      </a:lnTo>
                      <a:lnTo>
                        <a:pt x="81" y="108"/>
                      </a:lnTo>
                      <a:lnTo>
                        <a:pt x="0" y="75"/>
                      </a:lnTo>
                      <a:lnTo>
                        <a:pt x="5" y="63"/>
                      </a:lnTo>
                      <a:lnTo>
                        <a:pt x="5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8" name="Freeform 213"/>
                <p:cNvSpPr>
                  <a:spLocks/>
                </p:cNvSpPr>
                <p:nvPr/>
              </p:nvSpPr>
              <p:spPr bwMode="auto">
                <a:xfrm>
                  <a:off x="1950" y="1141"/>
                  <a:ext cx="21" cy="24"/>
                </a:xfrm>
                <a:custGeom>
                  <a:avLst/>
                  <a:gdLst/>
                  <a:ahLst/>
                  <a:cxnLst>
                    <a:cxn ang="0">
                      <a:pos x="25" y="0"/>
                    </a:cxn>
                    <a:cxn ang="0">
                      <a:pos x="106" y="33"/>
                    </a:cxn>
                    <a:cxn ang="0">
                      <a:pos x="85" y="96"/>
                    </a:cxn>
                    <a:cxn ang="0">
                      <a:pos x="42" y="82"/>
                    </a:cxn>
                    <a:cxn ang="0">
                      <a:pos x="64" y="119"/>
                    </a:cxn>
                    <a:cxn ang="0">
                      <a:pos x="0" y="69"/>
                    </a:cxn>
                    <a:cxn ang="0">
                      <a:pos x="25" y="0"/>
                    </a:cxn>
                  </a:cxnLst>
                  <a:rect l="0" t="0" r="r" b="b"/>
                  <a:pathLst>
                    <a:path w="106" h="119">
                      <a:moveTo>
                        <a:pt x="25" y="0"/>
                      </a:moveTo>
                      <a:lnTo>
                        <a:pt x="106" y="33"/>
                      </a:lnTo>
                      <a:lnTo>
                        <a:pt x="85" y="96"/>
                      </a:lnTo>
                      <a:lnTo>
                        <a:pt x="42" y="82"/>
                      </a:lnTo>
                      <a:lnTo>
                        <a:pt x="64" y="119"/>
                      </a:lnTo>
                      <a:lnTo>
                        <a:pt x="0" y="69"/>
                      </a:lnTo>
                      <a:lnTo>
                        <a:pt x="2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9" name="Freeform 214"/>
                <p:cNvSpPr>
                  <a:spLocks/>
                </p:cNvSpPr>
                <p:nvPr/>
              </p:nvSpPr>
              <p:spPr bwMode="auto">
                <a:xfrm>
                  <a:off x="1954" y="1144"/>
                  <a:ext cx="17" cy="21"/>
                </a:xfrm>
                <a:custGeom>
                  <a:avLst/>
                  <a:gdLst/>
                  <a:ahLst/>
                  <a:cxnLst>
                    <a:cxn ang="0">
                      <a:pos x="44" y="104"/>
                    </a:cxn>
                    <a:cxn ang="0">
                      <a:pos x="22" y="67"/>
                    </a:cxn>
                    <a:cxn ang="0">
                      <a:pos x="0" y="31"/>
                    </a:cxn>
                    <a:cxn ang="0">
                      <a:pos x="49" y="4"/>
                    </a:cxn>
                    <a:cxn ang="0">
                      <a:pos x="60" y="0"/>
                    </a:cxn>
                    <a:cxn ang="0">
                      <a:pos x="87" y="81"/>
                    </a:cxn>
                    <a:cxn ang="0">
                      <a:pos x="44" y="104"/>
                    </a:cxn>
                  </a:cxnLst>
                  <a:rect l="0" t="0" r="r" b="b"/>
                  <a:pathLst>
                    <a:path w="87" h="104">
                      <a:moveTo>
                        <a:pt x="44" y="104"/>
                      </a:moveTo>
                      <a:lnTo>
                        <a:pt x="22" y="67"/>
                      </a:lnTo>
                      <a:lnTo>
                        <a:pt x="0" y="31"/>
                      </a:lnTo>
                      <a:lnTo>
                        <a:pt x="49" y="4"/>
                      </a:lnTo>
                      <a:lnTo>
                        <a:pt x="60" y="0"/>
                      </a:lnTo>
                      <a:lnTo>
                        <a:pt x="87" y="81"/>
                      </a:lnTo>
                      <a:lnTo>
                        <a:pt x="44" y="10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0" name="Freeform 215"/>
                <p:cNvSpPr>
                  <a:spLocks/>
                </p:cNvSpPr>
                <p:nvPr/>
              </p:nvSpPr>
              <p:spPr bwMode="auto">
                <a:xfrm>
                  <a:off x="1966" y="1141"/>
                  <a:ext cx="20" cy="19"/>
                </a:xfrm>
                <a:custGeom>
                  <a:avLst/>
                  <a:gdLst/>
                  <a:ahLst/>
                  <a:cxnLst>
                    <a:cxn ang="0">
                      <a:pos x="27" y="97"/>
                    </a:cxn>
                    <a:cxn ang="0">
                      <a:pos x="0" y="16"/>
                    </a:cxn>
                    <a:cxn ang="0">
                      <a:pos x="71" y="0"/>
                    </a:cxn>
                    <a:cxn ang="0">
                      <a:pos x="100" y="80"/>
                    </a:cxn>
                    <a:cxn ang="0">
                      <a:pos x="95" y="81"/>
                    </a:cxn>
                    <a:cxn ang="0">
                      <a:pos x="27" y="97"/>
                    </a:cxn>
                  </a:cxnLst>
                  <a:rect l="0" t="0" r="r" b="b"/>
                  <a:pathLst>
                    <a:path w="100" h="97">
                      <a:moveTo>
                        <a:pt x="27" y="97"/>
                      </a:moveTo>
                      <a:lnTo>
                        <a:pt x="0" y="16"/>
                      </a:lnTo>
                      <a:lnTo>
                        <a:pt x="71" y="0"/>
                      </a:lnTo>
                      <a:lnTo>
                        <a:pt x="100" y="80"/>
                      </a:lnTo>
                      <a:lnTo>
                        <a:pt x="95" y="81"/>
                      </a:lnTo>
                      <a:lnTo>
                        <a:pt x="27"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1" name="Freeform 216"/>
                <p:cNvSpPr>
                  <a:spLocks/>
                </p:cNvSpPr>
                <p:nvPr/>
              </p:nvSpPr>
              <p:spPr bwMode="auto">
                <a:xfrm>
                  <a:off x="1980" y="1136"/>
                  <a:ext cx="21" cy="21"/>
                </a:xfrm>
                <a:custGeom>
                  <a:avLst/>
                  <a:gdLst/>
                  <a:ahLst/>
                  <a:cxnLst>
                    <a:cxn ang="0">
                      <a:pos x="29" y="105"/>
                    </a:cxn>
                    <a:cxn ang="0">
                      <a:pos x="0" y="25"/>
                    </a:cxn>
                    <a:cxn ang="0">
                      <a:pos x="70" y="0"/>
                    </a:cxn>
                    <a:cxn ang="0">
                      <a:pos x="104" y="78"/>
                    </a:cxn>
                    <a:cxn ang="0">
                      <a:pos x="102" y="79"/>
                    </a:cxn>
                    <a:cxn ang="0">
                      <a:pos x="29" y="105"/>
                    </a:cxn>
                  </a:cxnLst>
                  <a:rect l="0" t="0" r="r" b="b"/>
                  <a:pathLst>
                    <a:path w="104" h="105">
                      <a:moveTo>
                        <a:pt x="29" y="105"/>
                      </a:moveTo>
                      <a:lnTo>
                        <a:pt x="0" y="25"/>
                      </a:lnTo>
                      <a:lnTo>
                        <a:pt x="70" y="0"/>
                      </a:lnTo>
                      <a:lnTo>
                        <a:pt x="104" y="78"/>
                      </a:lnTo>
                      <a:lnTo>
                        <a:pt x="102" y="79"/>
                      </a:lnTo>
                      <a:lnTo>
                        <a:pt x="29" y="10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2" name="Freeform 217"/>
                <p:cNvSpPr>
                  <a:spLocks/>
                </p:cNvSpPr>
                <p:nvPr/>
              </p:nvSpPr>
              <p:spPr bwMode="auto">
                <a:xfrm>
                  <a:off x="1994" y="1129"/>
                  <a:ext cx="26" cy="23"/>
                </a:xfrm>
                <a:custGeom>
                  <a:avLst/>
                  <a:gdLst/>
                  <a:ahLst/>
                  <a:cxnLst>
                    <a:cxn ang="0">
                      <a:pos x="34" y="114"/>
                    </a:cxn>
                    <a:cxn ang="0">
                      <a:pos x="0" y="36"/>
                    </a:cxn>
                    <a:cxn ang="0">
                      <a:pos x="88" y="0"/>
                    </a:cxn>
                    <a:cxn ang="0">
                      <a:pos x="130" y="75"/>
                    </a:cxn>
                    <a:cxn ang="0">
                      <a:pos x="125" y="77"/>
                    </a:cxn>
                    <a:cxn ang="0">
                      <a:pos x="34" y="114"/>
                    </a:cxn>
                  </a:cxnLst>
                  <a:rect l="0" t="0" r="r" b="b"/>
                  <a:pathLst>
                    <a:path w="130" h="114">
                      <a:moveTo>
                        <a:pt x="34" y="114"/>
                      </a:moveTo>
                      <a:lnTo>
                        <a:pt x="0" y="36"/>
                      </a:lnTo>
                      <a:lnTo>
                        <a:pt x="88" y="0"/>
                      </a:lnTo>
                      <a:lnTo>
                        <a:pt x="130" y="75"/>
                      </a:lnTo>
                      <a:lnTo>
                        <a:pt x="125" y="77"/>
                      </a:lnTo>
                      <a:lnTo>
                        <a:pt x="34"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3" name="Freeform 218"/>
                <p:cNvSpPr>
                  <a:spLocks/>
                </p:cNvSpPr>
                <p:nvPr/>
              </p:nvSpPr>
              <p:spPr bwMode="auto">
                <a:xfrm>
                  <a:off x="2012" y="1120"/>
                  <a:ext cx="23" cy="24"/>
                </a:xfrm>
                <a:custGeom>
                  <a:avLst/>
                  <a:gdLst/>
                  <a:ahLst/>
                  <a:cxnLst>
                    <a:cxn ang="0">
                      <a:pos x="42" y="120"/>
                    </a:cxn>
                    <a:cxn ang="0">
                      <a:pos x="0" y="45"/>
                    </a:cxn>
                    <a:cxn ang="0">
                      <a:pos x="78" y="3"/>
                    </a:cxn>
                    <a:cxn ang="0">
                      <a:pos x="85" y="0"/>
                    </a:cxn>
                    <a:cxn ang="0">
                      <a:pos x="119" y="79"/>
                    </a:cxn>
                    <a:cxn ang="0">
                      <a:pos x="42" y="120"/>
                    </a:cxn>
                  </a:cxnLst>
                  <a:rect l="0" t="0" r="r" b="b"/>
                  <a:pathLst>
                    <a:path w="119" h="120">
                      <a:moveTo>
                        <a:pt x="42" y="120"/>
                      </a:moveTo>
                      <a:lnTo>
                        <a:pt x="0" y="45"/>
                      </a:lnTo>
                      <a:lnTo>
                        <a:pt x="78" y="3"/>
                      </a:lnTo>
                      <a:lnTo>
                        <a:pt x="85" y="0"/>
                      </a:lnTo>
                      <a:lnTo>
                        <a:pt x="119" y="79"/>
                      </a:lnTo>
                      <a:lnTo>
                        <a:pt x="42"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4" name="Freeform 219"/>
                <p:cNvSpPr>
                  <a:spLocks/>
                </p:cNvSpPr>
                <p:nvPr/>
              </p:nvSpPr>
              <p:spPr bwMode="auto">
                <a:xfrm>
                  <a:off x="2029" y="1113"/>
                  <a:ext cx="24" cy="23"/>
                </a:xfrm>
                <a:custGeom>
                  <a:avLst/>
                  <a:gdLst/>
                  <a:ahLst/>
                  <a:cxnLst>
                    <a:cxn ang="0">
                      <a:pos x="34" y="112"/>
                    </a:cxn>
                    <a:cxn ang="0">
                      <a:pos x="0" y="33"/>
                    </a:cxn>
                    <a:cxn ang="0">
                      <a:pos x="94" y="1"/>
                    </a:cxn>
                    <a:cxn ang="0">
                      <a:pos x="95" y="0"/>
                    </a:cxn>
                    <a:cxn ang="0">
                      <a:pos x="124" y="80"/>
                    </a:cxn>
                    <a:cxn ang="0">
                      <a:pos x="34" y="112"/>
                    </a:cxn>
                  </a:cxnLst>
                  <a:rect l="0" t="0" r="r" b="b"/>
                  <a:pathLst>
                    <a:path w="124" h="112">
                      <a:moveTo>
                        <a:pt x="34" y="112"/>
                      </a:moveTo>
                      <a:lnTo>
                        <a:pt x="0" y="33"/>
                      </a:lnTo>
                      <a:lnTo>
                        <a:pt x="94" y="1"/>
                      </a:lnTo>
                      <a:lnTo>
                        <a:pt x="95" y="0"/>
                      </a:lnTo>
                      <a:lnTo>
                        <a:pt x="124" y="80"/>
                      </a:lnTo>
                      <a:lnTo>
                        <a:pt x="34" y="11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5" name="Freeform 220"/>
                <p:cNvSpPr>
                  <a:spLocks/>
                </p:cNvSpPr>
                <p:nvPr/>
              </p:nvSpPr>
              <p:spPr bwMode="auto">
                <a:xfrm>
                  <a:off x="2048" y="1106"/>
                  <a:ext cx="30" cy="23"/>
                </a:xfrm>
                <a:custGeom>
                  <a:avLst/>
                  <a:gdLst/>
                  <a:ahLst/>
                  <a:cxnLst>
                    <a:cxn ang="0">
                      <a:pos x="29" y="116"/>
                    </a:cxn>
                    <a:cxn ang="0">
                      <a:pos x="0" y="36"/>
                    </a:cxn>
                    <a:cxn ang="0">
                      <a:pos x="117" y="0"/>
                    </a:cxn>
                    <a:cxn ang="0">
                      <a:pos x="151" y="78"/>
                    </a:cxn>
                    <a:cxn ang="0">
                      <a:pos x="147" y="80"/>
                    </a:cxn>
                    <a:cxn ang="0">
                      <a:pos x="29" y="116"/>
                    </a:cxn>
                  </a:cxnLst>
                  <a:rect l="0" t="0" r="r" b="b"/>
                  <a:pathLst>
                    <a:path w="151" h="116">
                      <a:moveTo>
                        <a:pt x="29" y="116"/>
                      </a:moveTo>
                      <a:lnTo>
                        <a:pt x="0" y="36"/>
                      </a:lnTo>
                      <a:lnTo>
                        <a:pt x="117" y="0"/>
                      </a:lnTo>
                      <a:lnTo>
                        <a:pt x="151" y="78"/>
                      </a:lnTo>
                      <a:lnTo>
                        <a:pt x="147" y="80"/>
                      </a:lnTo>
                      <a:lnTo>
                        <a:pt x="29" y="11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6" name="Freeform 221"/>
                <p:cNvSpPr>
                  <a:spLocks/>
                </p:cNvSpPr>
                <p:nvPr/>
              </p:nvSpPr>
              <p:spPr bwMode="auto">
                <a:xfrm>
                  <a:off x="2071" y="1094"/>
                  <a:ext cx="36" cy="28"/>
                </a:xfrm>
                <a:custGeom>
                  <a:avLst/>
                  <a:gdLst/>
                  <a:ahLst/>
                  <a:cxnLst>
                    <a:cxn ang="0">
                      <a:pos x="34" y="136"/>
                    </a:cxn>
                    <a:cxn ang="0">
                      <a:pos x="0" y="58"/>
                    </a:cxn>
                    <a:cxn ang="0">
                      <a:pos x="136" y="0"/>
                    </a:cxn>
                    <a:cxn ang="0">
                      <a:pos x="178" y="75"/>
                    </a:cxn>
                    <a:cxn ang="0">
                      <a:pos x="174" y="77"/>
                    </a:cxn>
                    <a:cxn ang="0">
                      <a:pos x="34" y="136"/>
                    </a:cxn>
                  </a:cxnLst>
                  <a:rect l="0" t="0" r="r" b="b"/>
                  <a:pathLst>
                    <a:path w="178" h="136">
                      <a:moveTo>
                        <a:pt x="34" y="136"/>
                      </a:moveTo>
                      <a:lnTo>
                        <a:pt x="0" y="58"/>
                      </a:lnTo>
                      <a:lnTo>
                        <a:pt x="136" y="0"/>
                      </a:lnTo>
                      <a:lnTo>
                        <a:pt x="178" y="75"/>
                      </a:lnTo>
                      <a:lnTo>
                        <a:pt x="174" y="77"/>
                      </a:lnTo>
                      <a:lnTo>
                        <a:pt x="34"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7" name="Freeform 222"/>
                <p:cNvSpPr>
                  <a:spLocks/>
                </p:cNvSpPr>
                <p:nvPr/>
              </p:nvSpPr>
              <p:spPr bwMode="auto">
                <a:xfrm>
                  <a:off x="2098" y="1082"/>
                  <a:ext cx="33" cy="27"/>
                </a:xfrm>
                <a:custGeom>
                  <a:avLst/>
                  <a:gdLst/>
                  <a:ahLst/>
                  <a:cxnLst>
                    <a:cxn ang="0">
                      <a:pos x="42" y="136"/>
                    </a:cxn>
                    <a:cxn ang="0">
                      <a:pos x="0" y="61"/>
                    </a:cxn>
                    <a:cxn ang="0">
                      <a:pos x="116" y="0"/>
                    </a:cxn>
                    <a:cxn ang="0">
                      <a:pos x="162" y="72"/>
                    </a:cxn>
                    <a:cxn ang="0">
                      <a:pos x="160" y="73"/>
                    </a:cxn>
                    <a:cxn ang="0">
                      <a:pos x="42" y="136"/>
                    </a:cxn>
                  </a:cxnLst>
                  <a:rect l="0" t="0" r="r" b="b"/>
                  <a:pathLst>
                    <a:path w="162" h="136">
                      <a:moveTo>
                        <a:pt x="42" y="136"/>
                      </a:moveTo>
                      <a:lnTo>
                        <a:pt x="0" y="61"/>
                      </a:lnTo>
                      <a:lnTo>
                        <a:pt x="116" y="0"/>
                      </a:lnTo>
                      <a:lnTo>
                        <a:pt x="162" y="72"/>
                      </a:lnTo>
                      <a:lnTo>
                        <a:pt x="160" y="73"/>
                      </a:lnTo>
                      <a:lnTo>
                        <a:pt x="42"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 name="Freeform 223"/>
                <p:cNvSpPr>
                  <a:spLocks/>
                </p:cNvSpPr>
                <p:nvPr/>
              </p:nvSpPr>
              <p:spPr bwMode="auto">
                <a:xfrm>
                  <a:off x="2121" y="1066"/>
                  <a:ext cx="36" cy="31"/>
                </a:xfrm>
                <a:custGeom>
                  <a:avLst/>
                  <a:gdLst/>
                  <a:ahLst/>
                  <a:cxnLst>
                    <a:cxn ang="0">
                      <a:pos x="46" y="152"/>
                    </a:cxn>
                    <a:cxn ang="0">
                      <a:pos x="0" y="80"/>
                    </a:cxn>
                    <a:cxn ang="0">
                      <a:pos x="132" y="1"/>
                    </a:cxn>
                    <a:cxn ang="0">
                      <a:pos x="134" y="0"/>
                    </a:cxn>
                    <a:cxn ang="0">
                      <a:pos x="178" y="74"/>
                    </a:cxn>
                    <a:cxn ang="0">
                      <a:pos x="46" y="152"/>
                    </a:cxn>
                  </a:cxnLst>
                  <a:rect l="0" t="0" r="r" b="b"/>
                  <a:pathLst>
                    <a:path w="178" h="152">
                      <a:moveTo>
                        <a:pt x="46" y="152"/>
                      </a:moveTo>
                      <a:lnTo>
                        <a:pt x="0" y="80"/>
                      </a:lnTo>
                      <a:lnTo>
                        <a:pt x="132" y="1"/>
                      </a:lnTo>
                      <a:lnTo>
                        <a:pt x="134" y="0"/>
                      </a:lnTo>
                      <a:lnTo>
                        <a:pt x="178" y="74"/>
                      </a:lnTo>
                      <a:lnTo>
                        <a:pt x="46" y="15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9" name="Freeform 224"/>
                <p:cNvSpPr>
                  <a:spLocks/>
                </p:cNvSpPr>
                <p:nvPr/>
              </p:nvSpPr>
              <p:spPr bwMode="auto">
                <a:xfrm>
                  <a:off x="2148" y="1054"/>
                  <a:ext cx="32" cy="27"/>
                </a:xfrm>
                <a:custGeom>
                  <a:avLst/>
                  <a:gdLst/>
                  <a:ahLst/>
                  <a:cxnLst>
                    <a:cxn ang="0">
                      <a:pos x="44" y="134"/>
                    </a:cxn>
                    <a:cxn ang="0">
                      <a:pos x="0" y="60"/>
                    </a:cxn>
                    <a:cxn ang="0">
                      <a:pos x="119" y="0"/>
                    </a:cxn>
                    <a:cxn ang="0">
                      <a:pos x="161" y="74"/>
                    </a:cxn>
                    <a:cxn ang="0">
                      <a:pos x="161" y="75"/>
                    </a:cxn>
                    <a:cxn ang="0">
                      <a:pos x="44" y="134"/>
                    </a:cxn>
                  </a:cxnLst>
                  <a:rect l="0" t="0" r="r" b="b"/>
                  <a:pathLst>
                    <a:path w="161" h="134">
                      <a:moveTo>
                        <a:pt x="44" y="134"/>
                      </a:moveTo>
                      <a:lnTo>
                        <a:pt x="0" y="60"/>
                      </a:lnTo>
                      <a:lnTo>
                        <a:pt x="119" y="0"/>
                      </a:lnTo>
                      <a:lnTo>
                        <a:pt x="161" y="74"/>
                      </a:lnTo>
                      <a:lnTo>
                        <a:pt x="161" y="75"/>
                      </a:lnTo>
                      <a:lnTo>
                        <a:pt x="44" y="13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0" name="Freeform 225"/>
                <p:cNvSpPr>
                  <a:spLocks/>
                </p:cNvSpPr>
                <p:nvPr/>
              </p:nvSpPr>
              <p:spPr bwMode="auto">
                <a:xfrm>
                  <a:off x="2172" y="1042"/>
                  <a:ext cx="33" cy="27"/>
                </a:xfrm>
                <a:custGeom>
                  <a:avLst/>
                  <a:gdLst/>
                  <a:ahLst/>
                  <a:cxnLst>
                    <a:cxn ang="0">
                      <a:pos x="42" y="137"/>
                    </a:cxn>
                    <a:cxn ang="0">
                      <a:pos x="0" y="63"/>
                    </a:cxn>
                    <a:cxn ang="0">
                      <a:pos x="122" y="0"/>
                    </a:cxn>
                    <a:cxn ang="0">
                      <a:pos x="123" y="0"/>
                    </a:cxn>
                    <a:cxn ang="0">
                      <a:pos x="164" y="75"/>
                    </a:cxn>
                    <a:cxn ang="0">
                      <a:pos x="42" y="137"/>
                    </a:cxn>
                  </a:cxnLst>
                  <a:rect l="0" t="0" r="r" b="b"/>
                  <a:pathLst>
                    <a:path w="164" h="137">
                      <a:moveTo>
                        <a:pt x="42" y="137"/>
                      </a:moveTo>
                      <a:lnTo>
                        <a:pt x="0" y="63"/>
                      </a:lnTo>
                      <a:lnTo>
                        <a:pt x="122" y="0"/>
                      </a:lnTo>
                      <a:lnTo>
                        <a:pt x="123" y="0"/>
                      </a:lnTo>
                      <a:lnTo>
                        <a:pt x="164" y="75"/>
                      </a:lnTo>
                      <a:lnTo>
                        <a:pt x="42"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1" name="Freeform 226"/>
                <p:cNvSpPr>
                  <a:spLocks/>
                </p:cNvSpPr>
                <p:nvPr/>
              </p:nvSpPr>
              <p:spPr bwMode="auto">
                <a:xfrm>
                  <a:off x="2197" y="1028"/>
                  <a:ext cx="35" cy="29"/>
                </a:xfrm>
                <a:custGeom>
                  <a:avLst/>
                  <a:gdLst/>
                  <a:ahLst/>
                  <a:cxnLst>
                    <a:cxn ang="0">
                      <a:pos x="41" y="145"/>
                    </a:cxn>
                    <a:cxn ang="0">
                      <a:pos x="0" y="70"/>
                    </a:cxn>
                    <a:cxn ang="0">
                      <a:pos x="140" y="2"/>
                    </a:cxn>
                    <a:cxn ang="0">
                      <a:pos x="146" y="0"/>
                    </a:cxn>
                    <a:cxn ang="0">
                      <a:pos x="177" y="80"/>
                    </a:cxn>
                    <a:cxn ang="0">
                      <a:pos x="41" y="145"/>
                    </a:cxn>
                  </a:cxnLst>
                  <a:rect l="0" t="0" r="r" b="b"/>
                  <a:pathLst>
                    <a:path w="177" h="145">
                      <a:moveTo>
                        <a:pt x="41" y="145"/>
                      </a:moveTo>
                      <a:lnTo>
                        <a:pt x="0" y="70"/>
                      </a:lnTo>
                      <a:lnTo>
                        <a:pt x="140" y="2"/>
                      </a:lnTo>
                      <a:lnTo>
                        <a:pt x="146" y="0"/>
                      </a:lnTo>
                      <a:lnTo>
                        <a:pt x="177" y="80"/>
                      </a:lnTo>
                      <a:lnTo>
                        <a:pt x="41" y="1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2" name="Freeform 227"/>
                <p:cNvSpPr>
                  <a:spLocks/>
                </p:cNvSpPr>
                <p:nvPr/>
              </p:nvSpPr>
              <p:spPr bwMode="auto">
                <a:xfrm>
                  <a:off x="2226" y="1019"/>
                  <a:ext cx="32" cy="25"/>
                </a:xfrm>
                <a:custGeom>
                  <a:avLst/>
                  <a:gdLst/>
                  <a:ahLst/>
                  <a:cxnLst>
                    <a:cxn ang="0">
                      <a:pos x="31" y="123"/>
                    </a:cxn>
                    <a:cxn ang="0">
                      <a:pos x="0" y="43"/>
                    </a:cxn>
                    <a:cxn ang="0">
                      <a:pos x="136" y="1"/>
                    </a:cxn>
                    <a:cxn ang="0">
                      <a:pos x="140" y="0"/>
                    </a:cxn>
                    <a:cxn ang="0">
                      <a:pos x="162" y="82"/>
                    </a:cxn>
                    <a:cxn ang="0">
                      <a:pos x="31" y="123"/>
                    </a:cxn>
                  </a:cxnLst>
                  <a:rect l="0" t="0" r="r" b="b"/>
                  <a:pathLst>
                    <a:path w="162" h="123">
                      <a:moveTo>
                        <a:pt x="31" y="123"/>
                      </a:moveTo>
                      <a:lnTo>
                        <a:pt x="0" y="43"/>
                      </a:lnTo>
                      <a:lnTo>
                        <a:pt x="136" y="1"/>
                      </a:lnTo>
                      <a:lnTo>
                        <a:pt x="140" y="0"/>
                      </a:lnTo>
                      <a:lnTo>
                        <a:pt x="162" y="82"/>
                      </a:lnTo>
                      <a:lnTo>
                        <a:pt x="31"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3" name="Freeform 228"/>
                <p:cNvSpPr>
                  <a:spLocks/>
                </p:cNvSpPr>
                <p:nvPr/>
              </p:nvSpPr>
              <p:spPr bwMode="auto">
                <a:xfrm>
                  <a:off x="2254" y="1011"/>
                  <a:ext cx="40" cy="24"/>
                </a:xfrm>
                <a:custGeom>
                  <a:avLst/>
                  <a:gdLst/>
                  <a:ahLst/>
                  <a:cxnLst>
                    <a:cxn ang="0">
                      <a:pos x="22" y="122"/>
                    </a:cxn>
                    <a:cxn ang="0">
                      <a:pos x="0" y="40"/>
                    </a:cxn>
                    <a:cxn ang="0">
                      <a:pos x="172" y="0"/>
                    </a:cxn>
                    <a:cxn ang="0">
                      <a:pos x="199" y="81"/>
                    </a:cxn>
                    <a:cxn ang="0">
                      <a:pos x="195" y="82"/>
                    </a:cxn>
                    <a:cxn ang="0">
                      <a:pos x="22" y="122"/>
                    </a:cxn>
                  </a:cxnLst>
                  <a:rect l="0" t="0" r="r" b="b"/>
                  <a:pathLst>
                    <a:path w="199" h="122">
                      <a:moveTo>
                        <a:pt x="22" y="122"/>
                      </a:moveTo>
                      <a:lnTo>
                        <a:pt x="0" y="40"/>
                      </a:lnTo>
                      <a:lnTo>
                        <a:pt x="172" y="0"/>
                      </a:lnTo>
                      <a:lnTo>
                        <a:pt x="199" y="81"/>
                      </a:lnTo>
                      <a:lnTo>
                        <a:pt x="195" y="82"/>
                      </a:lnTo>
                      <a:lnTo>
                        <a:pt x="22" y="12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4" name="Freeform 229"/>
                <p:cNvSpPr>
                  <a:spLocks/>
                </p:cNvSpPr>
                <p:nvPr/>
              </p:nvSpPr>
              <p:spPr bwMode="auto">
                <a:xfrm>
                  <a:off x="2288" y="1001"/>
                  <a:ext cx="37" cy="26"/>
                </a:xfrm>
                <a:custGeom>
                  <a:avLst/>
                  <a:gdLst/>
                  <a:ahLst/>
                  <a:cxnLst>
                    <a:cxn ang="0">
                      <a:pos x="27" y="129"/>
                    </a:cxn>
                    <a:cxn ang="0">
                      <a:pos x="0" y="48"/>
                    </a:cxn>
                    <a:cxn ang="0">
                      <a:pos x="146" y="0"/>
                    </a:cxn>
                    <a:cxn ang="0">
                      <a:pos x="182" y="77"/>
                    </a:cxn>
                    <a:cxn ang="0">
                      <a:pos x="178" y="79"/>
                    </a:cxn>
                    <a:cxn ang="0">
                      <a:pos x="27" y="129"/>
                    </a:cxn>
                  </a:cxnLst>
                  <a:rect l="0" t="0" r="r" b="b"/>
                  <a:pathLst>
                    <a:path w="182" h="129">
                      <a:moveTo>
                        <a:pt x="27" y="129"/>
                      </a:moveTo>
                      <a:lnTo>
                        <a:pt x="0" y="48"/>
                      </a:lnTo>
                      <a:lnTo>
                        <a:pt x="146" y="0"/>
                      </a:lnTo>
                      <a:lnTo>
                        <a:pt x="182" y="77"/>
                      </a:lnTo>
                      <a:lnTo>
                        <a:pt x="178" y="79"/>
                      </a:lnTo>
                      <a:lnTo>
                        <a:pt x="27" y="12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5" name="Freeform 230"/>
                <p:cNvSpPr>
                  <a:spLocks/>
                </p:cNvSpPr>
                <p:nvPr/>
              </p:nvSpPr>
              <p:spPr bwMode="auto">
                <a:xfrm>
                  <a:off x="2317" y="991"/>
                  <a:ext cx="32" cy="26"/>
                </a:xfrm>
                <a:custGeom>
                  <a:avLst/>
                  <a:gdLst/>
                  <a:ahLst/>
                  <a:cxnLst>
                    <a:cxn ang="0">
                      <a:pos x="36" y="129"/>
                    </a:cxn>
                    <a:cxn ang="0">
                      <a:pos x="0" y="52"/>
                    </a:cxn>
                    <a:cxn ang="0">
                      <a:pos x="116" y="0"/>
                    </a:cxn>
                    <a:cxn ang="0">
                      <a:pos x="158" y="75"/>
                    </a:cxn>
                    <a:cxn ang="0">
                      <a:pos x="154" y="77"/>
                    </a:cxn>
                    <a:cxn ang="0">
                      <a:pos x="36" y="129"/>
                    </a:cxn>
                  </a:cxnLst>
                  <a:rect l="0" t="0" r="r" b="b"/>
                  <a:pathLst>
                    <a:path w="158" h="129">
                      <a:moveTo>
                        <a:pt x="36" y="129"/>
                      </a:moveTo>
                      <a:lnTo>
                        <a:pt x="0" y="52"/>
                      </a:lnTo>
                      <a:lnTo>
                        <a:pt x="116" y="0"/>
                      </a:lnTo>
                      <a:lnTo>
                        <a:pt x="158" y="75"/>
                      </a:lnTo>
                      <a:lnTo>
                        <a:pt x="154" y="77"/>
                      </a:lnTo>
                      <a:lnTo>
                        <a:pt x="36" y="12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6" name="Freeform 231"/>
                <p:cNvSpPr>
                  <a:spLocks/>
                </p:cNvSpPr>
                <p:nvPr/>
              </p:nvSpPr>
              <p:spPr bwMode="auto">
                <a:xfrm>
                  <a:off x="2341" y="978"/>
                  <a:ext cx="34" cy="28"/>
                </a:xfrm>
                <a:custGeom>
                  <a:avLst/>
                  <a:gdLst/>
                  <a:ahLst/>
                  <a:cxnLst>
                    <a:cxn ang="0">
                      <a:pos x="42" y="139"/>
                    </a:cxn>
                    <a:cxn ang="0">
                      <a:pos x="0" y="64"/>
                    </a:cxn>
                    <a:cxn ang="0">
                      <a:pos x="121" y="0"/>
                    </a:cxn>
                    <a:cxn ang="0">
                      <a:pos x="174" y="69"/>
                    </a:cxn>
                    <a:cxn ang="0">
                      <a:pos x="167" y="73"/>
                    </a:cxn>
                    <a:cxn ang="0">
                      <a:pos x="42" y="139"/>
                    </a:cxn>
                  </a:cxnLst>
                  <a:rect l="0" t="0" r="r" b="b"/>
                  <a:pathLst>
                    <a:path w="174" h="139">
                      <a:moveTo>
                        <a:pt x="42" y="139"/>
                      </a:moveTo>
                      <a:lnTo>
                        <a:pt x="0" y="64"/>
                      </a:lnTo>
                      <a:lnTo>
                        <a:pt x="121" y="0"/>
                      </a:lnTo>
                      <a:lnTo>
                        <a:pt x="174" y="69"/>
                      </a:lnTo>
                      <a:lnTo>
                        <a:pt x="167" y="73"/>
                      </a:lnTo>
                      <a:lnTo>
                        <a:pt x="42" y="13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7" name="Freeform 232"/>
                <p:cNvSpPr>
                  <a:spLocks/>
                </p:cNvSpPr>
                <p:nvPr/>
              </p:nvSpPr>
              <p:spPr bwMode="auto">
                <a:xfrm>
                  <a:off x="2365" y="965"/>
                  <a:ext cx="28" cy="27"/>
                </a:xfrm>
                <a:custGeom>
                  <a:avLst/>
                  <a:gdLst/>
                  <a:ahLst/>
                  <a:cxnLst>
                    <a:cxn ang="0">
                      <a:pos x="53" y="133"/>
                    </a:cxn>
                    <a:cxn ang="0">
                      <a:pos x="0" y="64"/>
                    </a:cxn>
                    <a:cxn ang="0">
                      <a:pos x="84" y="1"/>
                    </a:cxn>
                    <a:cxn ang="0">
                      <a:pos x="85" y="0"/>
                    </a:cxn>
                    <a:cxn ang="0">
                      <a:pos x="139" y="67"/>
                    </a:cxn>
                    <a:cxn ang="0">
                      <a:pos x="53" y="133"/>
                    </a:cxn>
                  </a:cxnLst>
                  <a:rect l="0" t="0" r="r" b="b"/>
                  <a:pathLst>
                    <a:path w="139" h="133">
                      <a:moveTo>
                        <a:pt x="53" y="133"/>
                      </a:moveTo>
                      <a:lnTo>
                        <a:pt x="0" y="64"/>
                      </a:lnTo>
                      <a:lnTo>
                        <a:pt x="84" y="1"/>
                      </a:lnTo>
                      <a:lnTo>
                        <a:pt x="85" y="0"/>
                      </a:lnTo>
                      <a:lnTo>
                        <a:pt x="139" y="67"/>
                      </a:lnTo>
                      <a:lnTo>
                        <a:pt x="53" y="1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 name="Freeform 233"/>
                <p:cNvSpPr>
                  <a:spLocks/>
                </p:cNvSpPr>
                <p:nvPr/>
              </p:nvSpPr>
              <p:spPr bwMode="auto">
                <a:xfrm>
                  <a:off x="2382" y="951"/>
                  <a:ext cx="29" cy="28"/>
                </a:xfrm>
                <a:custGeom>
                  <a:avLst/>
                  <a:gdLst/>
                  <a:ahLst/>
                  <a:cxnLst>
                    <a:cxn ang="0">
                      <a:pos x="54" y="137"/>
                    </a:cxn>
                    <a:cxn ang="0">
                      <a:pos x="0" y="70"/>
                    </a:cxn>
                    <a:cxn ang="0">
                      <a:pos x="94" y="3"/>
                    </a:cxn>
                    <a:cxn ang="0">
                      <a:pos x="102" y="0"/>
                    </a:cxn>
                    <a:cxn ang="0">
                      <a:pos x="144" y="74"/>
                    </a:cxn>
                    <a:cxn ang="0">
                      <a:pos x="54" y="137"/>
                    </a:cxn>
                  </a:cxnLst>
                  <a:rect l="0" t="0" r="r" b="b"/>
                  <a:pathLst>
                    <a:path w="144" h="137">
                      <a:moveTo>
                        <a:pt x="54" y="137"/>
                      </a:moveTo>
                      <a:lnTo>
                        <a:pt x="0" y="70"/>
                      </a:lnTo>
                      <a:lnTo>
                        <a:pt x="94" y="3"/>
                      </a:lnTo>
                      <a:lnTo>
                        <a:pt x="102" y="0"/>
                      </a:lnTo>
                      <a:lnTo>
                        <a:pt x="144" y="74"/>
                      </a:lnTo>
                      <a:lnTo>
                        <a:pt x="54"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 name="Freeform 234"/>
                <p:cNvSpPr>
                  <a:spLocks/>
                </p:cNvSpPr>
                <p:nvPr/>
              </p:nvSpPr>
              <p:spPr bwMode="auto">
                <a:xfrm>
                  <a:off x="2402" y="939"/>
                  <a:ext cx="33" cy="27"/>
                </a:xfrm>
                <a:custGeom>
                  <a:avLst/>
                  <a:gdLst/>
                  <a:ahLst/>
                  <a:cxnLst>
                    <a:cxn ang="0">
                      <a:pos x="42" y="136"/>
                    </a:cxn>
                    <a:cxn ang="0">
                      <a:pos x="0" y="62"/>
                    </a:cxn>
                    <a:cxn ang="0">
                      <a:pos x="125" y="2"/>
                    </a:cxn>
                    <a:cxn ang="0">
                      <a:pos x="128" y="0"/>
                    </a:cxn>
                    <a:cxn ang="0">
                      <a:pos x="163" y="78"/>
                    </a:cxn>
                    <a:cxn ang="0">
                      <a:pos x="42" y="136"/>
                    </a:cxn>
                  </a:cxnLst>
                  <a:rect l="0" t="0" r="r" b="b"/>
                  <a:pathLst>
                    <a:path w="163" h="136">
                      <a:moveTo>
                        <a:pt x="42" y="136"/>
                      </a:moveTo>
                      <a:lnTo>
                        <a:pt x="0" y="62"/>
                      </a:lnTo>
                      <a:lnTo>
                        <a:pt x="125" y="2"/>
                      </a:lnTo>
                      <a:lnTo>
                        <a:pt x="128" y="0"/>
                      </a:lnTo>
                      <a:lnTo>
                        <a:pt x="163" y="78"/>
                      </a:lnTo>
                      <a:lnTo>
                        <a:pt x="42"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0" name="Freeform 235"/>
                <p:cNvSpPr>
                  <a:spLocks/>
                </p:cNvSpPr>
                <p:nvPr/>
              </p:nvSpPr>
              <p:spPr bwMode="auto">
                <a:xfrm>
                  <a:off x="2428" y="930"/>
                  <a:ext cx="31" cy="25"/>
                </a:xfrm>
                <a:custGeom>
                  <a:avLst/>
                  <a:gdLst/>
                  <a:ahLst/>
                  <a:cxnLst>
                    <a:cxn ang="0">
                      <a:pos x="35" y="125"/>
                    </a:cxn>
                    <a:cxn ang="0">
                      <a:pos x="0" y="47"/>
                    </a:cxn>
                    <a:cxn ang="0">
                      <a:pos x="127" y="1"/>
                    </a:cxn>
                    <a:cxn ang="0">
                      <a:pos x="131" y="0"/>
                    </a:cxn>
                    <a:cxn ang="0">
                      <a:pos x="157" y="80"/>
                    </a:cxn>
                    <a:cxn ang="0">
                      <a:pos x="35" y="125"/>
                    </a:cxn>
                  </a:cxnLst>
                  <a:rect l="0" t="0" r="r" b="b"/>
                  <a:pathLst>
                    <a:path w="157" h="125">
                      <a:moveTo>
                        <a:pt x="35" y="125"/>
                      </a:moveTo>
                      <a:lnTo>
                        <a:pt x="0" y="47"/>
                      </a:lnTo>
                      <a:lnTo>
                        <a:pt x="127" y="1"/>
                      </a:lnTo>
                      <a:lnTo>
                        <a:pt x="131" y="0"/>
                      </a:lnTo>
                      <a:lnTo>
                        <a:pt x="157" y="80"/>
                      </a:lnTo>
                      <a:lnTo>
                        <a:pt x="35" y="12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1" name="Freeform 236"/>
                <p:cNvSpPr>
                  <a:spLocks/>
                </p:cNvSpPr>
                <p:nvPr/>
              </p:nvSpPr>
              <p:spPr bwMode="auto">
                <a:xfrm>
                  <a:off x="2454" y="923"/>
                  <a:ext cx="30" cy="23"/>
                </a:xfrm>
                <a:custGeom>
                  <a:avLst/>
                  <a:gdLst/>
                  <a:ahLst/>
                  <a:cxnLst>
                    <a:cxn ang="0">
                      <a:pos x="26" y="114"/>
                    </a:cxn>
                    <a:cxn ang="0">
                      <a:pos x="0" y="34"/>
                    </a:cxn>
                    <a:cxn ang="0">
                      <a:pos x="126" y="0"/>
                    </a:cxn>
                    <a:cxn ang="0">
                      <a:pos x="149" y="82"/>
                    </a:cxn>
                    <a:cxn ang="0">
                      <a:pos x="149" y="82"/>
                    </a:cxn>
                    <a:cxn ang="0">
                      <a:pos x="26" y="114"/>
                    </a:cxn>
                  </a:cxnLst>
                  <a:rect l="0" t="0" r="r" b="b"/>
                  <a:pathLst>
                    <a:path w="149" h="114">
                      <a:moveTo>
                        <a:pt x="26" y="114"/>
                      </a:moveTo>
                      <a:lnTo>
                        <a:pt x="0" y="34"/>
                      </a:lnTo>
                      <a:lnTo>
                        <a:pt x="126" y="0"/>
                      </a:lnTo>
                      <a:lnTo>
                        <a:pt x="149" y="82"/>
                      </a:lnTo>
                      <a:lnTo>
                        <a:pt x="149" y="82"/>
                      </a:lnTo>
                      <a:lnTo>
                        <a:pt x="26"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2" name="Freeform 237"/>
                <p:cNvSpPr>
                  <a:spLocks/>
                </p:cNvSpPr>
                <p:nvPr/>
              </p:nvSpPr>
              <p:spPr bwMode="auto">
                <a:xfrm>
                  <a:off x="2479" y="917"/>
                  <a:ext cx="28" cy="22"/>
                </a:xfrm>
                <a:custGeom>
                  <a:avLst/>
                  <a:gdLst/>
                  <a:ahLst/>
                  <a:cxnLst>
                    <a:cxn ang="0">
                      <a:pos x="23" y="111"/>
                    </a:cxn>
                    <a:cxn ang="0">
                      <a:pos x="0" y="29"/>
                    </a:cxn>
                    <a:cxn ang="0">
                      <a:pos x="109" y="0"/>
                    </a:cxn>
                    <a:cxn ang="0">
                      <a:pos x="139" y="80"/>
                    </a:cxn>
                    <a:cxn ang="0">
                      <a:pos x="136" y="81"/>
                    </a:cxn>
                    <a:cxn ang="0">
                      <a:pos x="23" y="111"/>
                    </a:cxn>
                  </a:cxnLst>
                  <a:rect l="0" t="0" r="r" b="b"/>
                  <a:pathLst>
                    <a:path w="139" h="111">
                      <a:moveTo>
                        <a:pt x="23" y="111"/>
                      </a:moveTo>
                      <a:lnTo>
                        <a:pt x="0" y="29"/>
                      </a:lnTo>
                      <a:lnTo>
                        <a:pt x="109" y="0"/>
                      </a:lnTo>
                      <a:lnTo>
                        <a:pt x="139" y="80"/>
                      </a:lnTo>
                      <a:lnTo>
                        <a:pt x="136" y="81"/>
                      </a:lnTo>
                      <a:lnTo>
                        <a:pt x="23" y="11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3" name="Freeform 238"/>
                <p:cNvSpPr>
                  <a:spLocks/>
                </p:cNvSpPr>
                <p:nvPr/>
              </p:nvSpPr>
              <p:spPr bwMode="auto">
                <a:xfrm>
                  <a:off x="2501" y="909"/>
                  <a:ext cx="28" cy="24"/>
                </a:xfrm>
                <a:custGeom>
                  <a:avLst/>
                  <a:gdLst/>
                  <a:ahLst/>
                  <a:cxnLst>
                    <a:cxn ang="0">
                      <a:pos x="30" y="119"/>
                    </a:cxn>
                    <a:cxn ang="0">
                      <a:pos x="0" y="39"/>
                    </a:cxn>
                    <a:cxn ang="0">
                      <a:pos x="105" y="0"/>
                    </a:cxn>
                    <a:cxn ang="0">
                      <a:pos x="142" y="78"/>
                    </a:cxn>
                    <a:cxn ang="0">
                      <a:pos x="138" y="80"/>
                    </a:cxn>
                    <a:cxn ang="0">
                      <a:pos x="30" y="119"/>
                    </a:cxn>
                  </a:cxnLst>
                  <a:rect l="0" t="0" r="r" b="b"/>
                  <a:pathLst>
                    <a:path w="142" h="119">
                      <a:moveTo>
                        <a:pt x="30" y="119"/>
                      </a:moveTo>
                      <a:lnTo>
                        <a:pt x="0" y="39"/>
                      </a:lnTo>
                      <a:lnTo>
                        <a:pt x="105" y="0"/>
                      </a:lnTo>
                      <a:lnTo>
                        <a:pt x="142" y="78"/>
                      </a:lnTo>
                      <a:lnTo>
                        <a:pt x="138" y="80"/>
                      </a:lnTo>
                      <a:lnTo>
                        <a:pt x="30" y="11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4" name="Freeform 239"/>
                <p:cNvSpPr>
                  <a:spLocks/>
                </p:cNvSpPr>
                <p:nvPr/>
              </p:nvSpPr>
              <p:spPr bwMode="auto">
                <a:xfrm>
                  <a:off x="2522" y="900"/>
                  <a:ext cx="29" cy="25"/>
                </a:xfrm>
                <a:custGeom>
                  <a:avLst/>
                  <a:gdLst/>
                  <a:ahLst/>
                  <a:cxnLst>
                    <a:cxn ang="0">
                      <a:pos x="37" y="122"/>
                    </a:cxn>
                    <a:cxn ang="0">
                      <a:pos x="0" y="44"/>
                    </a:cxn>
                    <a:cxn ang="0">
                      <a:pos x="101" y="0"/>
                    </a:cxn>
                    <a:cxn ang="0">
                      <a:pos x="147" y="73"/>
                    </a:cxn>
                    <a:cxn ang="0">
                      <a:pos x="142" y="76"/>
                    </a:cxn>
                    <a:cxn ang="0">
                      <a:pos x="37" y="122"/>
                    </a:cxn>
                  </a:cxnLst>
                  <a:rect l="0" t="0" r="r" b="b"/>
                  <a:pathLst>
                    <a:path w="147" h="122">
                      <a:moveTo>
                        <a:pt x="37" y="122"/>
                      </a:moveTo>
                      <a:lnTo>
                        <a:pt x="0" y="44"/>
                      </a:lnTo>
                      <a:lnTo>
                        <a:pt x="101" y="0"/>
                      </a:lnTo>
                      <a:lnTo>
                        <a:pt x="147" y="73"/>
                      </a:lnTo>
                      <a:lnTo>
                        <a:pt x="142" y="76"/>
                      </a:lnTo>
                      <a:lnTo>
                        <a:pt x="37" y="12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5" name="Freeform 240"/>
                <p:cNvSpPr>
                  <a:spLocks/>
                </p:cNvSpPr>
                <p:nvPr/>
              </p:nvSpPr>
              <p:spPr bwMode="auto">
                <a:xfrm>
                  <a:off x="2542" y="891"/>
                  <a:ext cx="25" cy="24"/>
                </a:xfrm>
                <a:custGeom>
                  <a:avLst/>
                  <a:gdLst/>
                  <a:ahLst/>
                  <a:cxnLst>
                    <a:cxn ang="0">
                      <a:pos x="46" y="121"/>
                    </a:cxn>
                    <a:cxn ang="0">
                      <a:pos x="0" y="48"/>
                    </a:cxn>
                    <a:cxn ang="0">
                      <a:pos x="77" y="0"/>
                    </a:cxn>
                    <a:cxn ang="0">
                      <a:pos x="78" y="0"/>
                    </a:cxn>
                    <a:cxn ang="0">
                      <a:pos x="125" y="71"/>
                    </a:cxn>
                    <a:cxn ang="0">
                      <a:pos x="46" y="121"/>
                    </a:cxn>
                  </a:cxnLst>
                  <a:rect l="0" t="0" r="r" b="b"/>
                  <a:pathLst>
                    <a:path w="125" h="121">
                      <a:moveTo>
                        <a:pt x="46" y="121"/>
                      </a:moveTo>
                      <a:lnTo>
                        <a:pt x="0" y="48"/>
                      </a:lnTo>
                      <a:lnTo>
                        <a:pt x="77" y="0"/>
                      </a:lnTo>
                      <a:lnTo>
                        <a:pt x="78" y="0"/>
                      </a:lnTo>
                      <a:lnTo>
                        <a:pt x="125" y="71"/>
                      </a:lnTo>
                      <a:lnTo>
                        <a:pt x="46" y="12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6" name="Freeform 241"/>
                <p:cNvSpPr>
                  <a:spLocks/>
                </p:cNvSpPr>
                <p:nvPr/>
              </p:nvSpPr>
              <p:spPr bwMode="auto">
                <a:xfrm>
                  <a:off x="2558" y="879"/>
                  <a:ext cx="28" cy="26"/>
                </a:xfrm>
                <a:custGeom>
                  <a:avLst/>
                  <a:gdLst/>
                  <a:ahLst/>
                  <a:cxnLst>
                    <a:cxn ang="0">
                      <a:pos x="47" y="131"/>
                    </a:cxn>
                    <a:cxn ang="0">
                      <a:pos x="0" y="60"/>
                    </a:cxn>
                    <a:cxn ang="0">
                      <a:pos x="98" y="3"/>
                    </a:cxn>
                    <a:cxn ang="0">
                      <a:pos x="104" y="0"/>
                    </a:cxn>
                    <a:cxn ang="0">
                      <a:pos x="142" y="77"/>
                    </a:cxn>
                    <a:cxn ang="0">
                      <a:pos x="47" y="131"/>
                    </a:cxn>
                  </a:cxnLst>
                  <a:rect l="0" t="0" r="r" b="b"/>
                  <a:pathLst>
                    <a:path w="142" h="131">
                      <a:moveTo>
                        <a:pt x="47" y="131"/>
                      </a:moveTo>
                      <a:lnTo>
                        <a:pt x="0" y="60"/>
                      </a:lnTo>
                      <a:lnTo>
                        <a:pt x="98" y="3"/>
                      </a:lnTo>
                      <a:lnTo>
                        <a:pt x="104" y="0"/>
                      </a:lnTo>
                      <a:lnTo>
                        <a:pt x="142" y="77"/>
                      </a:lnTo>
                      <a:lnTo>
                        <a:pt x="47" y="1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7" name="Freeform 242"/>
                <p:cNvSpPr>
                  <a:spLocks/>
                </p:cNvSpPr>
                <p:nvPr/>
              </p:nvSpPr>
              <p:spPr bwMode="auto">
                <a:xfrm>
                  <a:off x="2579" y="872"/>
                  <a:ext cx="27" cy="22"/>
                </a:xfrm>
                <a:custGeom>
                  <a:avLst/>
                  <a:gdLst/>
                  <a:ahLst/>
                  <a:cxnLst>
                    <a:cxn ang="0">
                      <a:pos x="38" y="112"/>
                    </a:cxn>
                    <a:cxn ang="0">
                      <a:pos x="0" y="35"/>
                    </a:cxn>
                    <a:cxn ang="0">
                      <a:pos x="91" y="0"/>
                    </a:cxn>
                    <a:cxn ang="0">
                      <a:pos x="135" y="73"/>
                    </a:cxn>
                    <a:cxn ang="0">
                      <a:pos x="129" y="77"/>
                    </a:cxn>
                    <a:cxn ang="0">
                      <a:pos x="38" y="112"/>
                    </a:cxn>
                  </a:cxnLst>
                  <a:rect l="0" t="0" r="r" b="b"/>
                  <a:pathLst>
                    <a:path w="135" h="112">
                      <a:moveTo>
                        <a:pt x="38" y="112"/>
                      </a:moveTo>
                      <a:lnTo>
                        <a:pt x="0" y="35"/>
                      </a:lnTo>
                      <a:lnTo>
                        <a:pt x="91" y="0"/>
                      </a:lnTo>
                      <a:lnTo>
                        <a:pt x="135" y="73"/>
                      </a:lnTo>
                      <a:lnTo>
                        <a:pt x="129" y="77"/>
                      </a:lnTo>
                      <a:lnTo>
                        <a:pt x="38" y="11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 name="Freeform 243"/>
                <p:cNvSpPr>
                  <a:spLocks/>
                </p:cNvSpPr>
                <p:nvPr/>
              </p:nvSpPr>
              <p:spPr bwMode="auto">
                <a:xfrm>
                  <a:off x="2597" y="862"/>
                  <a:ext cx="26" cy="24"/>
                </a:xfrm>
                <a:custGeom>
                  <a:avLst/>
                  <a:gdLst/>
                  <a:ahLst/>
                  <a:cxnLst>
                    <a:cxn ang="0">
                      <a:pos x="44" y="120"/>
                    </a:cxn>
                    <a:cxn ang="0">
                      <a:pos x="0" y="47"/>
                    </a:cxn>
                    <a:cxn ang="0">
                      <a:pos x="80" y="0"/>
                    </a:cxn>
                    <a:cxn ang="0">
                      <a:pos x="131" y="69"/>
                    </a:cxn>
                    <a:cxn ang="0">
                      <a:pos x="128" y="70"/>
                    </a:cxn>
                    <a:cxn ang="0">
                      <a:pos x="44" y="120"/>
                    </a:cxn>
                  </a:cxnLst>
                  <a:rect l="0" t="0" r="r" b="b"/>
                  <a:pathLst>
                    <a:path w="131" h="120">
                      <a:moveTo>
                        <a:pt x="44" y="120"/>
                      </a:moveTo>
                      <a:lnTo>
                        <a:pt x="0" y="47"/>
                      </a:lnTo>
                      <a:lnTo>
                        <a:pt x="80" y="0"/>
                      </a:lnTo>
                      <a:lnTo>
                        <a:pt x="131" y="69"/>
                      </a:lnTo>
                      <a:lnTo>
                        <a:pt x="128" y="70"/>
                      </a:lnTo>
                      <a:lnTo>
                        <a:pt x="44"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 name="Freeform 244"/>
                <p:cNvSpPr>
                  <a:spLocks/>
                </p:cNvSpPr>
                <p:nvPr/>
              </p:nvSpPr>
              <p:spPr bwMode="auto">
                <a:xfrm>
                  <a:off x="2613" y="850"/>
                  <a:ext cx="27" cy="26"/>
                </a:xfrm>
                <a:custGeom>
                  <a:avLst/>
                  <a:gdLst/>
                  <a:ahLst/>
                  <a:cxnLst>
                    <a:cxn ang="0">
                      <a:pos x="51" y="132"/>
                    </a:cxn>
                    <a:cxn ang="0">
                      <a:pos x="0" y="63"/>
                    </a:cxn>
                    <a:cxn ang="0">
                      <a:pos x="85" y="4"/>
                    </a:cxn>
                    <a:cxn ang="0">
                      <a:pos x="93" y="0"/>
                    </a:cxn>
                    <a:cxn ang="0">
                      <a:pos x="135" y="75"/>
                    </a:cxn>
                    <a:cxn ang="0">
                      <a:pos x="51" y="132"/>
                    </a:cxn>
                  </a:cxnLst>
                  <a:rect l="0" t="0" r="r" b="b"/>
                  <a:pathLst>
                    <a:path w="135" h="132">
                      <a:moveTo>
                        <a:pt x="51" y="132"/>
                      </a:moveTo>
                      <a:lnTo>
                        <a:pt x="0" y="63"/>
                      </a:lnTo>
                      <a:lnTo>
                        <a:pt x="85" y="4"/>
                      </a:lnTo>
                      <a:lnTo>
                        <a:pt x="93" y="0"/>
                      </a:lnTo>
                      <a:lnTo>
                        <a:pt x="135" y="75"/>
                      </a:lnTo>
                      <a:lnTo>
                        <a:pt x="51" y="13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0" name="Freeform 245"/>
                <p:cNvSpPr>
                  <a:spLocks/>
                </p:cNvSpPr>
                <p:nvPr/>
              </p:nvSpPr>
              <p:spPr bwMode="auto">
                <a:xfrm>
                  <a:off x="2631" y="841"/>
                  <a:ext cx="27" cy="24"/>
                </a:xfrm>
                <a:custGeom>
                  <a:avLst/>
                  <a:gdLst/>
                  <a:ahLst/>
                  <a:cxnLst>
                    <a:cxn ang="0">
                      <a:pos x="42" y="120"/>
                    </a:cxn>
                    <a:cxn ang="0">
                      <a:pos x="0" y="45"/>
                    </a:cxn>
                    <a:cxn ang="0">
                      <a:pos x="98" y="1"/>
                    </a:cxn>
                    <a:cxn ang="0">
                      <a:pos x="102" y="0"/>
                    </a:cxn>
                    <a:cxn ang="0">
                      <a:pos x="134" y="80"/>
                    </a:cxn>
                    <a:cxn ang="0">
                      <a:pos x="42" y="120"/>
                    </a:cxn>
                  </a:cxnLst>
                  <a:rect l="0" t="0" r="r" b="b"/>
                  <a:pathLst>
                    <a:path w="134" h="120">
                      <a:moveTo>
                        <a:pt x="42" y="120"/>
                      </a:moveTo>
                      <a:lnTo>
                        <a:pt x="0" y="45"/>
                      </a:lnTo>
                      <a:lnTo>
                        <a:pt x="98" y="1"/>
                      </a:lnTo>
                      <a:lnTo>
                        <a:pt x="102" y="0"/>
                      </a:lnTo>
                      <a:lnTo>
                        <a:pt x="134" y="80"/>
                      </a:lnTo>
                      <a:lnTo>
                        <a:pt x="42"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1" name="Freeform 246"/>
                <p:cNvSpPr>
                  <a:spLocks/>
                </p:cNvSpPr>
                <p:nvPr/>
              </p:nvSpPr>
              <p:spPr bwMode="auto">
                <a:xfrm>
                  <a:off x="2652" y="834"/>
                  <a:ext cx="28" cy="23"/>
                </a:xfrm>
                <a:custGeom>
                  <a:avLst/>
                  <a:gdLst/>
                  <a:ahLst/>
                  <a:cxnLst>
                    <a:cxn ang="0">
                      <a:pos x="32" y="116"/>
                    </a:cxn>
                    <a:cxn ang="0">
                      <a:pos x="0" y="36"/>
                    </a:cxn>
                    <a:cxn ang="0">
                      <a:pos x="107" y="0"/>
                    </a:cxn>
                    <a:cxn ang="0">
                      <a:pos x="139" y="79"/>
                    </a:cxn>
                    <a:cxn ang="0">
                      <a:pos x="138" y="80"/>
                    </a:cxn>
                    <a:cxn ang="0">
                      <a:pos x="32" y="116"/>
                    </a:cxn>
                  </a:cxnLst>
                  <a:rect l="0" t="0" r="r" b="b"/>
                  <a:pathLst>
                    <a:path w="139" h="116">
                      <a:moveTo>
                        <a:pt x="32" y="116"/>
                      </a:moveTo>
                      <a:lnTo>
                        <a:pt x="0" y="36"/>
                      </a:lnTo>
                      <a:lnTo>
                        <a:pt x="107" y="0"/>
                      </a:lnTo>
                      <a:lnTo>
                        <a:pt x="139" y="79"/>
                      </a:lnTo>
                      <a:lnTo>
                        <a:pt x="138" y="80"/>
                      </a:lnTo>
                      <a:lnTo>
                        <a:pt x="32" y="11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2" name="Freeform 247"/>
                <p:cNvSpPr>
                  <a:spLocks/>
                </p:cNvSpPr>
                <p:nvPr/>
              </p:nvSpPr>
              <p:spPr bwMode="auto">
                <a:xfrm>
                  <a:off x="2673" y="825"/>
                  <a:ext cx="30" cy="24"/>
                </a:xfrm>
                <a:custGeom>
                  <a:avLst/>
                  <a:gdLst/>
                  <a:ahLst/>
                  <a:cxnLst>
                    <a:cxn ang="0">
                      <a:pos x="32" y="123"/>
                    </a:cxn>
                    <a:cxn ang="0">
                      <a:pos x="0" y="44"/>
                    </a:cxn>
                    <a:cxn ang="0">
                      <a:pos x="119" y="1"/>
                    </a:cxn>
                    <a:cxn ang="0">
                      <a:pos x="121" y="0"/>
                    </a:cxn>
                    <a:cxn ang="0">
                      <a:pos x="149" y="80"/>
                    </a:cxn>
                    <a:cxn ang="0">
                      <a:pos x="32" y="123"/>
                    </a:cxn>
                  </a:cxnLst>
                  <a:rect l="0" t="0" r="r" b="b"/>
                  <a:pathLst>
                    <a:path w="149" h="123">
                      <a:moveTo>
                        <a:pt x="32" y="123"/>
                      </a:moveTo>
                      <a:lnTo>
                        <a:pt x="0" y="44"/>
                      </a:lnTo>
                      <a:lnTo>
                        <a:pt x="119" y="1"/>
                      </a:lnTo>
                      <a:lnTo>
                        <a:pt x="121" y="0"/>
                      </a:lnTo>
                      <a:lnTo>
                        <a:pt x="149" y="80"/>
                      </a:lnTo>
                      <a:lnTo>
                        <a:pt x="32"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3" name="Freeform 248"/>
                <p:cNvSpPr>
                  <a:spLocks/>
                </p:cNvSpPr>
                <p:nvPr/>
              </p:nvSpPr>
              <p:spPr bwMode="auto">
                <a:xfrm>
                  <a:off x="2697" y="818"/>
                  <a:ext cx="27" cy="23"/>
                </a:xfrm>
                <a:custGeom>
                  <a:avLst/>
                  <a:gdLst/>
                  <a:ahLst/>
                  <a:cxnLst>
                    <a:cxn ang="0">
                      <a:pos x="28" y="114"/>
                    </a:cxn>
                    <a:cxn ang="0">
                      <a:pos x="0" y="34"/>
                    </a:cxn>
                    <a:cxn ang="0">
                      <a:pos x="109" y="1"/>
                    </a:cxn>
                    <a:cxn ang="0">
                      <a:pos x="112" y="0"/>
                    </a:cxn>
                    <a:cxn ang="0">
                      <a:pos x="134" y="83"/>
                    </a:cxn>
                    <a:cxn ang="0">
                      <a:pos x="28" y="114"/>
                    </a:cxn>
                  </a:cxnLst>
                  <a:rect l="0" t="0" r="r" b="b"/>
                  <a:pathLst>
                    <a:path w="134" h="114">
                      <a:moveTo>
                        <a:pt x="28" y="114"/>
                      </a:moveTo>
                      <a:lnTo>
                        <a:pt x="0" y="34"/>
                      </a:lnTo>
                      <a:lnTo>
                        <a:pt x="109" y="1"/>
                      </a:lnTo>
                      <a:lnTo>
                        <a:pt x="112" y="0"/>
                      </a:lnTo>
                      <a:lnTo>
                        <a:pt x="134" y="83"/>
                      </a:lnTo>
                      <a:lnTo>
                        <a:pt x="28"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4" name="Freeform 249"/>
                <p:cNvSpPr>
                  <a:spLocks/>
                </p:cNvSpPr>
                <p:nvPr/>
              </p:nvSpPr>
              <p:spPr bwMode="auto">
                <a:xfrm>
                  <a:off x="2720" y="813"/>
                  <a:ext cx="26" cy="22"/>
                </a:xfrm>
                <a:custGeom>
                  <a:avLst/>
                  <a:gdLst/>
                  <a:ahLst/>
                  <a:cxnLst>
                    <a:cxn ang="0">
                      <a:pos x="22" y="110"/>
                    </a:cxn>
                    <a:cxn ang="0">
                      <a:pos x="0" y="27"/>
                    </a:cxn>
                    <a:cxn ang="0">
                      <a:pos x="115" y="1"/>
                    </a:cxn>
                    <a:cxn ang="0">
                      <a:pos x="121" y="0"/>
                    </a:cxn>
                    <a:cxn ang="0">
                      <a:pos x="133" y="84"/>
                    </a:cxn>
                    <a:cxn ang="0">
                      <a:pos x="22" y="110"/>
                    </a:cxn>
                  </a:cxnLst>
                  <a:rect l="0" t="0" r="r" b="b"/>
                  <a:pathLst>
                    <a:path w="133" h="110">
                      <a:moveTo>
                        <a:pt x="22" y="110"/>
                      </a:moveTo>
                      <a:lnTo>
                        <a:pt x="0" y="27"/>
                      </a:lnTo>
                      <a:lnTo>
                        <a:pt x="115" y="1"/>
                      </a:lnTo>
                      <a:lnTo>
                        <a:pt x="121" y="0"/>
                      </a:lnTo>
                      <a:lnTo>
                        <a:pt x="133" y="84"/>
                      </a:lnTo>
                      <a:lnTo>
                        <a:pt x="22" y="11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5" name="Freeform 250"/>
                <p:cNvSpPr>
                  <a:spLocks/>
                </p:cNvSpPr>
                <p:nvPr/>
              </p:nvSpPr>
              <p:spPr bwMode="auto">
                <a:xfrm>
                  <a:off x="2744" y="811"/>
                  <a:ext cx="27" cy="18"/>
                </a:xfrm>
                <a:custGeom>
                  <a:avLst/>
                  <a:gdLst/>
                  <a:ahLst/>
                  <a:cxnLst>
                    <a:cxn ang="0">
                      <a:pos x="12" y="94"/>
                    </a:cxn>
                    <a:cxn ang="0">
                      <a:pos x="0" y="10"/>
                    </a:cxn>
                    <a:cxn ang="0">
                      <a:pos x="116" y="0"/>
                    </a:cxn>
                    <a:cxn ang="0">
                      <a:pos x="120" y="43"/>
                    </a:cxn>
                    <a:cxn ang="0">
                      <a:pos x="134" y="2"/>
                    </a:cxn>
                    <a:cxn ang="0">
                      <a:pos x="123" y="84"/>
                    </a:cxn>
                    <a:cxn ang="0">
                      <a:pos x="12" y="94"/>
                    </a:cxn>
                  </a:cxnLst>
                  <a:rect l="0" t="0" r="r" b="b"/>
                  <a:pathLst>
                    <a:path w="134" h="94">
                      <a:moveTo>
                        <a:pt x="12" y="94"/>
                      </a:moveTo>
                      <a:lnTo>
                        <a:pt x="0" y="10"/>
                      </a:lnTo>
                      <a:lnTo>
                        <a:pt x="116" y="0"/>
                      </a:lnTo>
                      <a:lnTo>
                        <a:pt x="120" y="43"/>
                      </a:lnTo>
                      <a:lnTo>
                        <a:pt x="134" y="2"/>
                      </a:lnTo>
                      <a:lnTo>
                        <a:pt x="123" y="84"/>
                      </a:lnTo>
                      <a:lnTo>
                        <a:pt x="12"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6" name="Freeform 251"/>
                <p:cNvSpPr>
                  <a:spLocks/>
                </p:cNvSpPr>
                <p:nvPr/>
              </p:nvSpPr>
              <p:spPr bwMode="auto">
                <a:xfrm>
                  <a:off x="2749" y="806"/>
                  <a:ext cx="22" cy="21"/>
                </a:xfrm>
                <a:custGeom>
                  <a:avLst/>
                  <a:gdLst/>
                  <a:ahLst/>
                  <a:cxnLst>
                    <a:cxn ang="0">
                      <a:pos x="109" y="27"/>
                    </a:cxn>
                    <a:cxn ang="0">
                      <a:pos x="95" y="68"/>
                    </a:cxn>
                    <a:cxn ang="0">
                      <a:pos x="80" y="107"/>
                    </a:cxn>
                    <a:cxn ang="0">
                      <a:pos x="0" y="81"/>
                    </a:cxn>
                    <a:cxn ang="0">
                      <a:pos x="29" y="0"/>
                    </a:cxn>
                    <a:cxn ang="0">
                      <a:pos x="29" y="0"/>
                    </a:cxn>
                    <a:cxn ang="0">
                      <a:pos x="109" y="27"/>
                    </a:cxn>
                  </a:cxnLst>
                  <a:rect l="0" t="0" r="r" b="b"/>
                  <a:pathLst>
                    <a:path w="109" h="107">
                      <a:moveTo>
                        <a:pt x="109" y="27"/>
                      </a:moveTo>
                      <a:lnTo>
                        <a:pt x="95" y="68"/>
                      </a:lnTo>
                      <a:lnTo>
                        <a:pt x="80" y="107"/>
                      </a:lnTo>
                      <a:lnTo>
                        <a:pt x="0" y="81"/>
                      </a:lnTo>
                      <a:lnTo>
                        <a:pt x="29" y="0"/>
                      </a:lnTo>
                      <a:lnTo>
                        <a:pt x="29" y="0"/>
                      </a:lnTo>
                      <a:lnTo>
                        <a:pt x="109" y="2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7" name="Freeform 252"/>
                <p:cNvSpPr>
                  <a:spLocks/>
                </p:cNvSpPr>
                <p:nvPr/>
              </p:nvSpPr>
              <p:spPr bwMode="auto">
                <a:xfrm>
                  <a:off x="1838" y="1172"/>
                  <a:ext cx="122" cy="704"/>
                </a:xfrm>
                <a:custGeom>
                  <a:avLst/>
                  <a:gdLst/>
                  <a:ahLst/>
                  <a:cxnLst>
                    <a:cxn ang="0">
                      <a:pos x="608" y="0"/>
                    </a:cxn>
                    <a:cxn ang="0">
                      <a:pos x="584" y="26"/>
                    </a:cxn>
                    <a:cxn ang="0">
                      <a:pos x="567" y="69"/>
                    </a:cxn>
                    <a:cxn ang="0">
                      <a:pos x="553" y="126"/>
                    </a:cxn>
                    <a:cxn ang="0">
                      <a:pos x="548" y="192"/>
                    </a:cxn>
                    <a:cxn ang="0">
                      <a:pos x="556" y="277"/>
                    </a:cxn>
                    <a:cxn ang="0">
                      <a:pos x="559" y="371"/>
                    </a:cxn>
                    <a:cxn ang="0">
                      <a:pos x="542" y="461"/>
                    </a:cxn>
                    <a:cxn ang="0">
                      <a:pos x="511" y="563"/>
                    </a:cxn>
                    <a:cxn ang="0">
                      <a:pos x="458" y="755"/>
                    </a:cxn>
                    <a:cxn ang="0">
                      <a:pos x="409" y="914"/>
                    </a:cxn>
                    <a:cxn ang="0">
                      <a:pos x="364" y="1080"/>
                    </a:cxn>
                    <a:cxn ang="0">
                      <a:pos x="259" y="1358"/>
                    </a:cxn>
                    <a:cxn ang="0">
                      <a:pos x="147" y="1703"/>
                    </a:cxn>
                    <a:cxn ang="0">
                      <a:pos x="87" y="1958"/>
                    </a:cxn>
                    <a:cxn ang="0">
                      <a:pos x="50" y="2187"/>
                    </a:cxn>
                    <a:cxn ang="0">
                      <a:pos x="21" y="2389"/>
                    </a:cxn>
                    <a:cxn ang="0">
                      <a:pos x="0" y="2697"/>
                    </a:cxn>
                    <a:cxn ang="0">
                      <a:pos x="17" y="3012"/>
                    </a:cxn>
                    <a:cxn ang="0">
                      <a:pos x="56" y="3257"/>
                    </a:cxn>
                    <a:cxn ang="0">
                      <a:pos x="112" y="3516"/>
                    </a:cxn>
                  </a:cxnLst>
                  <a:rect l="0" t="0" r="r" b="b"/>
                  <a:pathLst>
                    <a:path w="608" h="3516">
                      <a:moveTo>
                        <a:pt x="608" y="0"/>
                      </a:moveTo>
                      <a:lnTo>
                        <a:pt x="584" y="26"/>
                      </a:lnTo>
                      <a:lnTo>
                        <a:pt x="567" y="69"/>
                      </a:lnTo>
                      <a:lnTo>
                        <a:pt x="553" y="126"/>
                      </a:lnTo>
                      <a:lnTo>
                        <a:pt x="548" y="192"/>
                      </a:lnTo>
                      <a:lnTo>
                        <a:pt x="556" y="277"/>
                      </a:lnTo>
                      <a:lnTo>
                        <a:pt x="559" y="371"/>
                      </a:lnTo>
                      <a:lnTo>
                        <a:pt x="542" y="461"/>
                      </a:lnTo>
                      <a:lnTo>
                        <a:pt x="511" y="563"/>
                      </a:lnTo>
                      <a:lnTo>
                        <a:pt x="458" y="755"/>
                      </a:lnTo>
                      <a:lnTo>
                        <a:pt x="409" y="914"/>
                      </a:lnTo>
                      <a:lnTo>
                        <a:pt x="364" y="1080"/>
                      </a:lnTo>
                      <a:lnTo>
                        <a:pt x="259" y="1358"/>
                      </a:lnTo>
                      <a:lnTo>
                        <a:pt x="147" y="1703"/>
                      </a:lnTo>
                      <a:lnTo>
                        <a:pt x="87" y="1958"/>
                      </a:lnTo>
                      <a:lnTo>
                        <a:pt x="50" y="2187"/>
                      </a:lnTo>
                      <a:lnTo>
                        <a:pt x="21" y="2389"/>
                      </a:lnTo>
                      <a:lnTo>
                        <a:pt x="0" y="2697"/>
                      </a:lnTo>
                      <a:lnTo>
                        <a:pt x="17" y="3012"/>
                      </a:lnTo>
                      <a:lnTo>
                        <a:pt x="56" y="3257"/>
                      </a:lnTo>
                      <a:lnTo>
                        <a:pt x="112" y="3516"/>
                      </a:lnTo>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8" name="Freeform 253"/>
                <p:cNvSpPr>
                  <a:spLocks/>
                </p:cNvSpPr>
                <p:nvPr/>
              </p:nvSpPr>
              <p:spPr bwMode="auto">
                <a:xfrm>
                  <a:off x="1934" y="1172"/>
                  <a:ext cx="36" cy="19"/>
                </a:xfrm>
                <a:custGeom>
                  <a:avLst/>
                  <a:gdLst/>
                  <a:ahLst/>
                  <a:cxnLst>
                    <a:cxn ang="0">
                      <a:pos x="20" y="0"/>
                    </a:cxn>
                    <a:cxn ang="0">
                      <a:pos x="181" y="75"/>
                    </a:cxn>
                    <a:cxn ang="0">
                      <a:pos x="171" y="98"/>
                    </a:cxn>
                    <a:cxn ang="0">
                      <a:pos x="0" y="54"/>
                    </a:cxn>
                    <a:cxn ang="0">
                      <a:pos x="3" y="42"/>
                    </a:cxn>
                    <a:cxn ang="0">
                      <a:pos x="20" y="0"/>
                    </a:cxn>
                  </a:cxnLst>
                  <a:rect l="0" t="0" r="r" b="b"/>
                  <a:pathLst>
                    <a:path w="181" h="98">
                      <a:moveTo>
                        <a:pt x="20" y="0"/>
                      </a:moveTo>
                      <a:lnTo>
                        <a:pt x="181" y="75"/>
                      </a:lnTo>
                      <a:lnTo>
                        <a:pt x="171" y="98"/>
                      </a:lnTo>
                      <a:lnTo>
                        <a:pt x="0" y="54"/>
                      </a:lnTo>
                      <a:lnTo>
                        <a:pt x="3" y="42"/>
                      </a:lnTo>
                      <a:lnTo>
                        <a:pt x="2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 name="Freeform 254"/>
                <p:cNvSpPr>
                  <a:spLocks/>
                </p:cNvSpPr>
                <p:nvPr/>
              </p:nvSpPr>
              <p:spPr bwMode="auto">
                <a:xfrm>
                  <a:off x="1930" y="1182"/>
                  <a:ext cx="38" cy="18"/>
                </a:xfrm>
                <a:custGeom>
                  <a:avLst/>
                  <a:gdLst/>
                  <a:ahLst/>
                  <a:cxnLst>
                    <a:cxn ang="0">
                      <a:pos x="18" y="0"/>
                    </a:cxn>
                    <a:cxn ang="0">
                      <a:pos x="189" y="44"/>
                    </a:cxn>
                    <a:cxn ang="0">
                      <a:pos x="178" y="87"/>
                    </a:cxn>
                    <a:cxn ang="0">
                      <a:pos x="0" y="71"/>
                    </a:cxn>
                    <a:cxn ang="0">
                      <a:pos x="4" y="56"/>
                    </a:cxn>
                    <a:cxn ang="0">
                      <a:pos x="18" y="0"/>
                    </a:cxn>
                  </a:cxnLst>
                  <a:rect l="0" t="0" r="r" b="b"/>
                  <a:pathLst>
                    <a:path w="189" h="87">
                      <a:moveTo>
                        <a:pt x="18" y="0"/>
                      </a:moveTo>
                      <a:lnTo>
                        <a:pt x="189" y="44"/>
                      </a:lnTo>
                      <a:lnTo>
                        <a:pt x="178" y="87"/>
                      </a:lnTo>
                      <a:lnTo>
                        <a:pt x="0" y="71"/>
                      </a:lnTo>
                      <a:lnTo>
                        <a:pt x="4" y="56"/>
                      </a:lnTo>
                      <a:lnTo>
                        <a:pt x="1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0" name="Freeform 255"/>
                <p:cNvSpPr>
                  <a:spLocks/>
                </p:cNvSpPr>
                <p:nvPr/>
              </p:nvSpPr>
              <p:spPr bwMode="auto">
                <a:xfrm>
                  <a:off x="1930" y="1197"/>
                  <a:ext cx="36" cy="15"/>
                </a:xfrm>
                <a:custGeom>
                  <a:avLst/>
                  <a:gdLst/>
                  <a:ahLst/>
                  <a:cxnLst>
                    <a:cxn ang="0">
                      <a:pos x="3" y="0"/>
                    </a:cxn>
                    <a:cxn ang="0">
                      <a:pos x="181" y="16"/>
                    </a:cxn>
                    <a:cxn ang="0">
                      <a:pos x="179" y="70"/>
                    </a:cxn>
                    <a:cxn ang="0">
                      <a:pos x="0" y="77"/>
                    </a:cxn>
                    <a:cxn ang="0">
                      <a:pos x="0" y="67"/>
                    </a:cxn>
                    <a:cxn ang="0">
                      <a:pos x="3" y="0"/>
                    </a:cxn>
                  </a:cxnLst>
                  <a:rect l="0" t="0" r="r" b="b"/>
                  <a:pathLst>
                    <a:path w="181" h="77">
                      <a:moveTo>
                        <a:pt x="3" y="0"/>
                      </a:moveTo>
                      <a:lnTo>
                        <a:pt x="181" y="16"/>
                      </a:lnTo>
                      <a:lnTo>
                        <a:pt x="179" y="70"/>
                      </a:lnTo>
                      <a:lnTo>
                        <a:pt x="0" y="77"/>
                      </a:lnTo>
                      <a:lnTo>
                        <a:pt x="0" y="67"/>
                      </a:lnTo>
                      <a:lnTo>
                        <a:pt x="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1" name="Freeform 256"/>
                <p:cNvSpPr>
                  <a:spLocks/>
                </p:cNvSpPr>
                <p:nvPr/>
              </p:nvSpPr>
              <p:spPr bwMode="auto">
                <a:xfrm>
                  <a:off x="1930" y="1211"/>
                  <a:ext cx="37" cy="18"/>
                </a:xfrm>
                <a:custGeom>
                  <a:avLst/>
                  <a:gdLst/>
                  <a:ahLst/>
                  <a:cxnLst>
                    <a:cxn ang="0">
                      <a:pos x="0" y="7"/>
                    </a:cxn>
                    <a:cxn ang="0">
                      <a:pos x="179" y="0"/>
                    </a:cxn>
                    <a:cxn ang="0">
                      <a:pos x="186" y="80"/>
                    </a:cxn>
                    <a:cxn ang="0">
                      <a:pos x="186" y="83"/>
                    </a:cxn>
                    <a:cxn ang="0">
                      <a:pos x="8" y="92"/>
                    </a:cxn>
                    <a:cxn ang="0">
                      <a:pos x="0" y="7"/>
                    </a:cxn>
                  </a:cxnLst>
                  <a:rect l="0" t="0" r="r" b="b"/>
                  <a:pathLst>
                    <a:path w="186" h="92">
                      <a:moveTo>
                        <a:pt x="0" y="7"/>
                      </a:moveTo>
                      <a:lnTo>
                        <a:pt x="179" y="0"/>
                      </a:lnTo>
                      <a:lnTo>
                        <a:pt x="186" y="80"/>
                      </a:lnTo>
                      <a:lnTo>
                        <a:pt x="186" y="83"/>
                      </a:lnTo>
                      <a:lnTo>
                        <a:pt x="8" y="92"/>
                      </a:lnTo>
                      <a:lnTo>
                        <a:pt x="0" y="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2" name="Freeform 257"/>
                <p:cNvSpPr>
                  <a:spLocks/>
                </p:cNvSpPr>
                <p:nvPr/>
              </p:nvSpPr>
              <p:spPr bwMode="auto">
                <a:xfrm>
                  <a:off x="1931" y="1227"/>
                  <a:ext cx="37" cy="23"/>
                </a:xfrm>
                <a:custGeom>
                  <a:avLst/>
                  <a:gdLst/>
                  <a:ahLst/>
                  <a:cxnLst>
                    <a:cxn ang="0">
                      <a:pos x="0" y="9"/>
                    </a:cxn>
                    <a:cxn ang="0">
                      <a:pos x="178" y="0"/>
                    </a:cxn>
                    <a:cxn ang="0">
                      <a:pos x="181" y="94"/>
                    </a:cxn>
                    <a:cxn ang="0">
                      <a:pos x="180" y="112"/>
                    </a:cxn>
                    <a:cxn ang="0">
                      <a:pos x="3" y="90"/>
                    </a:cxn>
                    <a:cxn ang="0">
                      <a:pos x="0" y="9"/>
                    </a:cxn>
                  </a:cxnLst>
                  <a:rect l="0" t="0" r="r" b="b"/>
                  <a:pathLst>
                    <a:path w="181" h="112">
                      <a:moveTo>
                        <a:pt x="0" y="9"/>
                      </a:moveTo>
                      <a:lnTo>
                        <a:pt x="178" y="0"/>
                      </a:lnTo>
                      <a:lnTo>
                        <a:pt x="181" y="94"/>
                      </a:lnTo>
                      <a:lnTo>
                        <a:pt x="180" y="112"/>
                      </a:lnTo>
                      <a:lnTo>
                        <a:pt x="3" y="90"/>
                      </a:lnTo>
                      <a:lnTo>
                        <a:pt x="0" y="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3" name="Freeform 258"/>
                <p:cNvSpPr>
                  <a:spLocks/>
                </p:cNvSpPr>
                <p:nvPr/>
              </p:nvSpPr>
              <p:spPr bwMode="auto">
                <a:xfrm>
                  <a:off x="1929" y="1245"/>
                  <a:ext cx="38" cy="24"/>
                </a:xfrm>
                <a:custGeom>
                  <a:avLst/>
                  <a:gdLst/>
                  <a:ahLst/>
                  <a:cxnLst>
                    <a:cxn ang="0">
                      <a:pos x="15" y="0"/>
                    </a:cxn>
                    <a:cxn ang="0">
                      <a:pos x="192" y="22"/>
                    </a:cxn>
                    <a:cxn ang="0">
                      <a:pos x="175" y="112"/>
                    </a:cxn>
                    <a:cxn ang="0">
                      <a:pos x="173" y="120"/>
                    </a:cxn>
                    <a:cxn ang="0">
                      <a:pos x="0" y="76"/>
                    </a:cxn>
                    <a:cxn ang="0">
                      <a:pos x="15" y="0"/>
                    </a:cxn>
                  </a:cxnLst>
                  <a:rect l="0" t="0" r="r" b="b"/>
                  <a:pathLst>
                    <a:path w="192" h="120">
                      <a:moveTo>
                        <a:pt x="15" y="0"/>
                      </a:moveTo>
                      <a:lnTo>
                        <a:pt x="192" y="22"/>
                      </a:lnTo>
                      <a:lnTo>
                        <a:pt x="175" y="112"/>
                      </a:lnTo>
                      <a:lnTo>
                        <a:pt x="173" y="120"/>
                      </a:lnTo>
                      <a:lnTo>
                        <a:pt x="0" y="76"/>
                      </a:lnTo>
                      <a:lnTo>
                        <a:pt x="1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4" name="Freeform 259"/>
                <p:cNvSpPr>
                  <a:spLocks/>
                </p:cNvSpPr>
                <p:nvPr/>
              </p:nvSpPr>
              <p:spPr bwMode="auto">
                <a:xfrm>
                  <a:off x="1923" y="1260"/>
                  <a:ext cx="41" cy="30"/>
                </a:xfrm>
                <a:custGeom>
                  <a:avLst/>
                  <a:gdLst/>
                  <a:ahLst/>
                  <a:cxnLst>
                    <a:cxn ang="0">
                      <a:pos x="31" y="0"/>
                    </a:cxn>
                    <a:cxn ang="0">
                      <a:pos x="204" y="44"/>
                    </a:cxn>
                    <a:cxn ang="0">
                      <a:pos x="173" y="146"/>
                    </a:cxn>
                    <a:cxn ang="0">
                      <a:pos x="0" y="102"/>
                    </a:cxn>
                    <a:cxn ang="0">
                      <a:pos x="1" y="99"/>
                    </a:cxn>
                    <a:cxn ang="0">
                      <a:pos x="31" y="0"/>
                    </a:cxn>
                  </a:cxnLst>
                  <a:rect l="0" t="0" r="r" b="b"/>
                  <a:pathLst>
                    <a:path w="204" h="146">
                      <a:moveTo>
                        <a:pt x="31" y="0"/>
                      </a:moveTo>
                      <a:lnTo>
                        <a:pt x="204" y="44"/>
                      </a:lnTo>
                      <a:lnTo>
                        <a:pt x="173" y="146"/>
                      </a:lnTo>
                      <a:lnTo>
                        <a:pt x="0" y="102"/>
                      </a:lnTo>
                      <a:lnTo>
                        <a:pt x="1" y="99"/>
                      </a:lnTo>
                      <a:lnTo>
                        <a:pt x="3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5" name="Freeform 260"/>
                <p:cNvSpPr>
                  <a:spLocks/>
                </p:cNvSpPr>
                <p:nvPr/>
              </p:nvSpPr>
              <p:spPr bwMode="auto">
                <a:xfrm>
                  <a:off x="1912" y="1281"/>
                  <a:ext cx="45" cy="47"/>
                </a:xfrm>
                <a:custGeom>
                  <a:avLst/>
                  <a:gdLst/>
                  <a:ahLst/>
                  <a:cxnLst>
                    <a:cxn ang="0">
                      <a:pos x="53" y="0"/>
                    </a:cxn>
                    <a:cxn ang="0">
                      <a:pos x="226" y="44"/>
                    </a:cxn>
                    <a:cxn ang="0">
                      <a:pos x="173" y="234"/>
                    </a:cxn>
                    <a:cxn ang="0">
                      <a:pos x="173" y="237"/>
                    </a:cxn>
                    <a:cxn ang="0">
                      <a:pos x="0" y="190"/>
                    </a:cxn>
                    <a:cxn ang="0">
                      <a:pos x="53" y="0"/>
                    </a:cxn>
                  </a:cxnLst>
                  <a:rect l="0" t="0" r="r" b="b"/>
                  <a:pathLst>
                    <a:path w="226" h="237">
                      <a:moveTo>
                        <a:pt x="53" y="0"/>
                      </a:moveTo>
                      <a:lnTo>
                        <a:pt x="226" y="44"/>
                      </a:lnTo>
                      <a:lnTo>
                        <a:pt x="173" y="234"/>
                      </a:lnTo>
                      <a:lnTo>
                        <a:pt x="173" y="237"/>
                      </a:lnTo>
                      <a:lnTo>
                        <a:pt x="0" y="190"/>
                      </a:lnTo>
                      <a:lnTo>
                        <a:pt x="5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6" name="Freeform 261"/>
                <p:cNvSpPr>
                  <a:spLocks/>
                </p:cNvSpPr>
                <p:nvPr/>
              </p:nvSpPr>
              <p:spPr bwMode="auto">
                <a:xfrm>
                  <a:off x="1902" y="1319"/>
                  <a:ext cx="45" cy="41"/>
                </a:xfrm>
                <a:custGeom>
                  <a:avLst/>
                  <a:gdLst/>
                  <a:ahLst/>
                  <a:cxnLst>
                    <a:cxn ang="0">
                      <a:pos x="49" y="0"/>
                    </a:cxn>
                    <a:cxn ang="0">
                      <a:pos x="222" y="47"/>
                    </a:cxn>
                    <a:cxn ang="0">
                      <a:pos x="173" y="205"/>
                    </a:cxn>
                    <a:cxn ang="0">
                      <a:pos x="0" y="161"/>
                    </a:cxn>
                    <a:cxn ang="0">
                      <a:pos x="1" y="159"/>
                    </a:cxn>
                    <a:cxn ang="0">
                      <a:pos x="49" y="0"/>
                    </a:cxn>
                  </a:cxnLst>
                  <a:rect l="0" t="0" r="r" b="b"/>
                  <a:pathLst>
                    <a:path w="222" h="205">
                      <a:moveTo>
                        <a:pt x="49" y="0"/>
                      </a:moveTo>
                      <a:lnTo>
                        <a:pt x="222" y="47"/>
                      </a:lnTo>
                      <a:lnTo>
                        <a:pt x="173" y="205"/>
                      </a:lnTo>
                      <a:lnTo>
                        <a:pt x="0" y="161"/>
                      </a:lnTo>
                      <a:lnTo>
                        <a:pt x="1" y="159"/>
                      </a:lnTo>
                      <a:lnTo>
                        <a:pt x="4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7" name="Freeform 262"/>
                <p:cNvSpPr>
                  <a:spLocks/>
                </p:cNvSpPr>
                <p:nvPr/>
              </p:nvSpPr>
              <p:spPr bwMode="auto">
                <a:xfrm>
                  <a:off x="1894" y="1351"/>
                  <a:ext cx="43" cy="43"/>
                </a:xfrm>
                <a:custGeom>
                  <a:avLst/>
                  <a:gdLst/>
                  <a:ahLst/>
                  <a:cxnLst>
                    <a:cxn ang="0">
                      <a:pos x="44" y="0"/>
                    </a:cxn>
                    <a:cxn ang="0">
                      <a:pos x="217" y="44"/>
                    </a:cxn>
                    <a:cxn ang="0">
                      <a:pos x="172" y="209"/>
                    </a:cxn>
                    <a:cxn ang="0">
                      <a:pos x="169" y="216"/>
                    </a:cxn>
                    <a:cxn ang="0">
                      <a:pos x="0" y="162"/>
                    </a:cxn>
                    <a:cxn ang="0">
                      <a:pos x="44" y="0"/>
                    </a:cxn>
                  </a:cxnLst>
                  <a:rect l="0" t="0" r="r" b="b"/>
                  <a:pathLst>
                    <a:path w="217" h="216">
                      <a:moveTo>
                        <a:pt x="44" y="0"/>
                      </a:moveTo>
                      <a:lnTo>
                        <a:pt x="217" y="44"/>
                      </a:lnTo>
                      <a:lnTo>
                        <a:pt x="172" y="209"/>
                      </a:lnTo>
                      <a:lnTo>
                        <a:pt x="169" y="216"/>
                      </a:lnTo>
                      <a:lnTo>
                        <a:pt x="0" y="162"/>
                      </a:lnTo>
                      <a:lnTo>
                        <a:pt x="4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8" name="Freeform 263"/>
                <p:cNvSpPr>
                  <a:spLocks/>
                </p:cNvSpPr>
                <p:nvPr/>
              </p:nvSpPr>
              <p:spPr bwMode="auto">
                <a:xfrm>
                  <a:off x="1873" y="1383"/>
                  <a:ext cx="54" cy="66"/>
                </a:xfrm>
                <a:custGeom>
                  <a:avLst/>
                  <a:gdLst/>
                  <a:ahLst/>
                  <a:cxnLst>
                    <a:cxn ang="0">
                      <a:pos x="105" y="0"/>
                    </a:cxn>
                    <a:cxn ang="0">
                      <a:pos x="274" y="54"/>
                    </a:cxn>
                    <a:cxn ang="0">
                      <a:pos x="170" y="330"/>
                    </a:cxn>
                    <a:cxn ang="0">
                      <a:pos x="0" y="278"/>
                    </a:cxn>
                    <a:cxn ang="0">
                      <a:pos x="2" y="274"/>
                    </a:cxn>
                    <a:cxn ang="0">
                      <a:pos x="105" y="0"/>
                    </a:cxn>
                  </a:cxnLst>
                  <a:rect l="0" t="0" r="r" b="b"/>
                  <a:pathLst>
                    <a:path w="274" h="330">
                      <a:moveTo>
                        <a:pt x="105" y="0"/>
                      </a:moveTo>
                      <a:lnTo>
                        <a:pt x="274" y="54"/>
                      </a:lnTo>
                      <a:lnTo>
                        <a:pt x="170" y="330"/>
                      </a:lnTo>
                      <a:lnTo>
                        <a:pt x="0" y="278"/>
                      </a:lnTo>
                      <a:lnTo>
                        <a:pt x="2" y="274"/>
                      </a:lnTo>
                      <a:lnTo>
                        <a:pt x="10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 name="Freeform 264"/>
                <p:cNvSpPr>
                  <a:spLocks/>
                </p:cNvSpPr>
                <p:nvPr/>
              </p:nvSpPr>
              <p:spPr bwMode="auto">
                <a:xfrm>
                  <a:off x="1850" y="1439"/>
                  <a:ext cx="57" cy="78"/>
                </a:xfrm>
                <a:custGeom>
                  <a:avLst/>
                  <a:gdLst/>
                  <a:ahLst/>
                  <a:cxnLst>
                    <a:cxn ang="0">
                      <a:pos x="114" y="0"/>
                    </a:cxn>
                    <a:cxn ang="0">
                      <a:pos x="284" y="52"/>
                    </a:cxn>
                    <a:cxn ang="0">
                      <a:pos x="174" y="391"/>
                    </a:cxn>
                    <a:cxn ang="0">
                      <a:pos x="0" y="351"/>
                    </a:cxn>
                    <a:cxn ang="0">
                      <a:pos x="2" y="345"/>
                    </a:cxn>
                    <a:cxn ang="0">
                      <a:pos x="114" y="0"/>
                    </a:cxn>
                  </a:cxnLst>
                  <a:rect l="0" t="0" r="r" b="b"/>
                  <a:pathLst>
                    <a:path w="284" h="391">
                      <a:moveTo>
                        <a:pt x="114" y="0"/>
                      </a:moveTo>
                      <a:lnTo>
                        <a:pt x="284" y="52"/>
                      </a:lnTo>
                      <a:lnTo>
                        <a:pt x="174" y="391"/>
                      </a:lnTo>
                      <a:lnTo>
                        <a:pt x="0" y="351"/>
                      </a:lnTo>
                      <a:lnTo>
                        <a:pt x="2" y="345"/>
                      </a:lnTo>
                      <a:lnTo>
                        <a:pt x="11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0" name="Freeform 265"/>
                <p:cNvSpPr>
                  <a:spLocks/>
                </p:cNvSpPr>
                <p:nvPr/>
              </p:nvSpPr>
              <p:spPr bwMode="auto">
                <a:xfrm>
                  <a:off x="1838" y="1509"/>
                  <a:ext cx="47" cy="58"/>
                </a:xfrm>
                <a:custGeom>
                  <a:avLst/>
                  <a:gdLst/>
                  <a:ahLst/>
                  <a:cxnLst>
                    <a:cxn ang="0">
                      <a:pos x="60" y="0"/>
                    </a:cxn>
                    <a:cxn ang="0">
                      <a:pos x="234" y="40"/>
                    </a:cxn>
                    <a:cxn ang="0">
                      <a:pos x="176" y="289"/>
                    </a:cxn>
                    <a:cxn ang="0">
                      <a:pos x="0" y="261"/>
                    </a:cxn>
                    <a:cxn ang="0">
                      <a:pos x="1" y="256"/>
                    </a:cxn>
                    <a:cxn ang="0">
                      <a:pos x="60" y="0"/>
                    </a:cxn>
                  </a:cxnLst>
                  <a:rect l="0" t="0" r="r" b="b"/>
                  <a:pathLst>
                    <a:path w="234" h="289">
                      <a:moveTo>
                        <a:pt x="60" y="0"/>
                      </a:moveTo>
                      <a:lnTo>
                        <a:pt x="234" y="40"/>
                      </a:lnTo>
                      <a:lnTo>
                        <a:pt x="176" y="289"/>
                      </a:lnTo>
                      <a:lnTo>
                        <a:pt x="0" y="261"/>
                      </a:lnTo>
                      <a:lnTo>
                        <a:pt x="1" y="256"/>
                      </a:lnTo>
                      <a:lnTo>
                        <a:pt x="6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1" name="Freeform 266"/>
                <p:cNvSpPr>
                  <a:spLocks/>
                </p:cNvSpPr>
                <p:nvPr/>
              </p:nvSpPr>
              <p:spPr bwMode="auto">
                <a:xfrm>
                  <a:off x="1830" y="1561"/>
                  <a:ext cx="43" cy="51"/>
                </a:xfrm>
                <a:custGeom>
                  <a:avLst/>
                  <a:gdLst/>
                  <a:ahLst/>
                  <a:cxnLst>
                    <a:cxn ang="0">
                      <a:pos x="38" y="0"/>
                    </a:cxn>
                    <a:cxn ang="0">
                      <a:pos x="214" y="28"/>
                    </a:cxn>
                    <a:cxn ang="0">
                      <a:pos x="177" y="254"/>
                    </a:cxn>
                    <a:cxn ang="0">
                      <a:pos x="0" y="231"/>
                    </a:cxn>
                    <a:cxn ang="0">
                      <a:pos x="0" y="229"/>
                    </a:cxn>
                    <a:cxn ang="0">
                      <a:pos x="38" y="0"/>
                    </a:cxn>
                  </a:cxnLst>
                  <a:rect l="0" t="0" r="r" b="b"/>
                  <a:pathLst>
                    <a:path w="214" h="254">
                      <a:moveTo>
                        <a:pt x="38" y="0"/>
                      </a:moveTo>
                      <a:lnTo>
                        <a:pt x="214" y="28"/>
                      </a:lnTo>
                      <a:lnTo>
                        <a:pt x="177" y="254"/>
                      </a:lnTo>
                      <a:lnTo>
                        <a:pt x="0" y="231"/>
                      </a:lnTo>
                      <a:lnTo>
                        <a:pt x="0" y="229"/>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2" name="Freeform 267"/>
                <p:cNvSpPr>
                  <a:spLocks/>
                </p:cNvSpPr>
                <p:nvPr/>
              </p:nvSpPr>
              <p:spPr bwMode="auto">
                <a:xfrm>
                  <a:off x="1824" y="1608"/>
                  <a:ext cx="42" cy="44"/>
                </a:xfrm>
                <a:custGeom>
                  <a:avLst/>
                  <a:gdLst/>
                  <a:ahLst/>
                  <a:cxnLst>
                    <a:cxn ang="0">
                      <a:pos x="29" y="0"/>
                    </a:cxn>
                    <a:cxn ang="0">
                      <a:pos x="206" y="23"/>
                    </a:cxn>
                    <a:cxn ang="0">
                      <a:pos x="178" y="222"/>
                    </a:cxn>
                    <a:cxn ang="0">
                      <a:pos x="0" y="207"/>
                    </a:cxn>
                    <a:cxn ang="0">
                      <a:pos x="1" y="202"/>
                    </a:cxn>
                    <a:cxn ang="0">
                      <a:pos x="29" y="0"/>
                    </a:cxn>
                  </a:cxnLst>
                  <a:rect l="0" t="0" r="r" b="b"/>
                  <a:pathLst>
                    <a:path w="206" h="222">
                      <a:moveTo>
                        <a:pt x="29" y="0"/>
                      </a:moveTo>
                      <a:lnTo>
                        <a:pt x="206" y="23"/>
                      </a:lnTo>
                      <a:lnTo>
                        <a:pt x="178" y="222"/>
                      </a:lnTo>
                      <a:lnTo>
                        <a:pt x="0" y="207"/>
                      </a:lnTo>
                      <a:lnTo>
                        <a:pt x="1" y="202"/>
                      </a:lnTo>
                      <a:lnTo>
                        <a:pt x="2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3" name="Freeform 268"/>
                <p:cNvSpPr>
                  <a:spLocks/>
                </p:cNvSpPr>
                <p:nvPr/>
              </p:nvSpPr>
              <p:spPr bwMode="auto">
                <a:xfrm>
                  <a:off x="1820" y="1649"/>
                  <a:ext cx="40" cy="64"/>
                </a:xfrm>
                <a:custGeom>
                  <a:avLst/>
                  <a:gdLst/>
                  <a:ahLst/>
                  <a:cxnLst>
                    <a:cxn ang="0">
                      <a:pos x="21" y="0"/>
                    </a:cxn>
                    <a:cxn ang="0">
                      <a:pos x="199" y="15"/>
                    </a:cxn>
                    <a:cxn ang="0">
                      <a:pos x="178" y="315"/>
                    </a:cxn>
                    <a:cxn ang="0">
                      <a:pos x="0" y="319"/>
                    </a:cxn>
                    <a:cxn ang="0">
                      <a:pos x="0" y="309"/>
                    </a:cxn>
                    <a:cxn ang="0">
                      <a:pos x="21" y="0"/>
                    </a:cxn>
                  </a:cxnLst>
                  <a:rect l="0" t="0" r="r" b="b"/>
                  <a:pathLst>
                    <a:path w="199" h="319">
                      <a:moveTo>
                        <a:pt x="21" y="0"/>
                      </a:moveTo>
                      <a:lnTo>
                        <a:pt x="199" y="15"/>
                      </a:lnTo>
                      <a:lnTo>
                        <a:pt x="178" y="315"/>
                      </a:lnTo>
                      <a:lnTo>
                        <a:pt x="0" y="319"/>
                      </a:lnTo>
                      <a:lnTo>
                        <a:pt x="0" y="309"/>
                      </a:lnTo>
                      <a:lnTo>
                        <a:pt x="2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4" name="Freeform 269"/>
                <p:cNvSpPr>
                  <a:spLocks/>
                </p:cNvSpPr>
                <p:nvPr/>
              </p:nvSpPr>
              <p:spPr bwMode="auto">
                <a:xfrm>
                  <a:off x="1820" y="1712"/>
                  <a:ext cx="39" cy="65"/>
                </a:xfrm>
                <a:custGeom>
                  <a:avLst/>
                  <a:gdLst/>
                  <a:ahLst/>
                  <a:cxnLst>
                    <a:cxn ang="0">
                      <a:pos x="0" y="4"/>
                    </a:cxn>
                    <a:cxn ang="0">
                      <a:pos x="178" y="0"/>
                    </a:cxn>
                    <a:cxn ang="0">
                      <a:pos x="195" y="305"/>
                    </a:cxn>
                    <a:cxn ang="0">
                      <a:pos x="19" y="326"/>
                    </a:cxn>
                    <a:cxn ang="0">
                      <a:pos x="17" y="318"/>
                    </a:cxn>
                    <a:cxn ang="0">
                      <a:pos x="0" y="4"/>
                    </a:cxn>
                  </a:cxnLst>
                  <a:rect l="0" t="0" r="r" b="b"/>
                  <a:pathLst>
                    <a:path w="195" h="326">
                      <a:moveTo>
                        <a:pt x="0" y="4"/>
                      </a:moveTo>
                      <a:lnTo>
                        <a:pt x="178" y="0"/>
                      </a:lnTo>
                      <a:lnTo>
                        <a:pt x="195" y="305"/>
                      </a:lnTo>
                      <a:lnTo>
                        <a:pt x="19" y="326"/>
                      </a:lnTo>
                      <a:lnTo>
                        <a:pt x="17" y="318"/>
                      </a:lnTo>
                      <a:lnTo>
                        <a:pt x="0" y="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5" name="Freeform 270"/>
                <p:cNvSpPr>
                  <a:spLocks/>
                </p:cNvSpPr>
                <p:nvPr/>
              </p:nvSpPr>
              <p:spPr bwMode="auto">
                <a:xfrm>
                  <a:off x="1824" y="1773"/>
                  <a:ext cx="43" cy="54"/>
                </a:xfrm>
                <a:custGeom>
                  <a:avLst/>
                  <a:gdLst/>
                  <a:ahLst/>
                  <a:cxnLst>
                    <a:cxn ang="0">
                      <a:pos x="0" y="21"/>
                    </a:cxn>
                    <a:cxn ang="0">
                      <a:pos x="176" y="0"/>
                    </a:cxn>
                    <a:cxn ang="0">
                      <a:pos x="214" y="239"/>
                    </a:cxn>
                    <a:cxn ang="0">
                      <a:pos x="38" y="272"/>
                    </a:cxn>
                    <a:cxn ang="0">
                      <a:pos x="38" y="267"/>
                    </a:cxn>
                    <a:cxn ang="0">
                      <a:pos x="0" y="21"/>
                    </a:cxn>
                  </a:cxnLst>
                  <a:rect l="0" t="0" r="r" b="b"/>
                  <a:pathLst>
                    <a:path w="214" h="272">
                      <a:moveTo>
                        <a:pt x="0" y="21"/>
                      </a:moveTo>
                      <a:lnTo>
                        <a:pt x="176" y="0"/>
                      </a:lnTo>
                      <a:lnTo>
                        <a:pt x="214" y="239"/>
                      </a:lnTo>
                      <a:lnTo>
                        <a:pt x="38" y="272"/>
                      </a:lnTo>
                      <a:lnTo>
                        <a:pt x="38" y="267"/>
                      </a:lnTo>
                      <a:lnTo>
                        <a:pt x="0" y="2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6" name="Freeform 271"/>
                <p:cNvSpPr>
                  <a:spLocks/>
                </p:cNvSpPr>
                <p:nvPr/>
              </p:nvSpPr>
              <p:spPr bwMode="auto">
                <a:xfrm>
                  <a:off x="1832" y="1821"/>
                  <a:ext cx="46" cy="58"/>
                </a:xfrm>
                <a:custGeom>
                  <a:avLst/>
                  <a:gdLst/>
                  <a:ahLst/>
                  <a:cxnLst>
                    <a:cxn ang="0">
                      <a:pos x="0" y="33"/>
                    </a:cxn>
                    <a:cxn ang="0">
                      <a:pos x="176" y="0"/>
                    </a:cxn>
                    <a:cxn ang="0">
                      <a:pos x="232" y="256"/>
                    </a:cxn>
                    <a:cxn ang="0">
                      <a:pos x="57" y="291"/>
                    </a:cxn>
                    <a:cxn ang="0">
                      <a:pos x="0" y="33"/>
                    </a:cxn>
                  </a:cxnLst>
                  <a:rect l="0" t="0" r="r" b="b"/>
                  <a:pathLst>
                    <a:path w="232" h="291">
                      <a:moveTo>
                        <a:pt x="0" y="33"/>
                      </a:moveTo>
                      <a:lnTo>
                        <a:pt x="176" y="0"/>
                      </a:lnTo>
                      <a:lnTo>
                        <a:pt x="232" y="256"/>
                      </a:lnTo>
                      <a:lnTo>
                        <a:pt x="57" y="291"/>
                      </a:lnTo>
                      <a:lnTo>
                        <a:pt x="0" y="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7" name="Freeform 272"/>
                <p:cNvSpPr>
                  <a:spLocks/>
                </p:cNvSpPr>
                <p:nvPr/>
              </p:nvSpPr>
              <p:spPr bwMode="auto">
                <a:xfrm>
                  <a:off x="1938" y="1161"/>
                  <a:ext cx="35" cy="26"/>
                </a:xfrm>
                <a:custGeom>
                  <a:avLst/>
                  <a:gdLst/>
                  <a:ahLst/>
                  <a:cxnLst>
                    <a:cxn ang="0">
                      <a:pos x="41" y="0"/>
                    </a:cxn>
                    <a:cxn ang="0">
                      <a:pos x="175" y="112"/>
                    </a:cxn>
                    <a:cxn ang="0">
                      <a:pos x="161" y="127"/>
                    </a:cxn>
                    <a:cxn ang="0">
                      <a:pos x="0" y="52"/>
                    </a:cxn>
                    <a:cxn ang="0">
                      <a:pos x="16" y="26"/>
                    </a:cxn>
                    <a:cxn ang="0">
                      <a:pos x="41" y="0"/>
                    </a:cxn>
                  </a:cxnLst>
                  <a:rect l="0" t="0" r="r" b="b"/>
                  <a:pathLst>
                    <a:path w="175" h="127">
                      <a:moveTo>
                        <a:pt x="41" y="0"/>
                      </a:moveTo>
                      <a:lnTo>
                        <a:pt x="175" y="112"/>
                      </a:lnTo>
                      <a:lnTo>
                        <a:pt x="161" y="127"/>
                      </a:lnTo>
                      <a:lnTo>
                        <a:pt x="0" y="52"/>
                      </a:lnTo>
                      <a:lnTo>
                        <a:pt x="16" y="26"/>
                      </a:lnTo>
                      <a:lnTo>
                        <a:pt x="4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8" name="Freeform 273"/>
                <p:cNvSpPr>
                  <a:spLocks/>
                </p:cNvSpPr>
                <p:nvPr/>
              </p:nvSpPr>
              <p:spPr bwMode="auto">
                <a:xfrm>
                  <a:off x="1449" y="1123"/>
                  <a:ext cx="824" cy="1039"/>
                </a:xfrm>
                <a:custGeom>
                  <a:avLst/>
                  <a:gdLst/>
                  <a:ahLst/>
                  <a:cxnLst>
                    <a:cxn ang="0">
                      <a:pos x="342" y="4636"/>
                    </a:cxn>
                    <a:cxn ang="0">
                      <a:pos x="202" y="4159"/>
                    </a:cxn>
                    <a:cxn ang="0">
                      <a:pos x="590" y="3012"/>
                    </a:cxn>
                    <a:cxn ang="0">
                      <a:pos x="1114" y="1703"/>
                    </a:cxn>
                    <a:cxn ang="0">
                      <a:pos x="1931" y="522"/>
                    </a:cxn>
                    <a:cxn ang="0">
                      <a:pos x="2347" y="155"/>
                    </a:cxn>
                    <a:cxn ang="0">
                      <a:pos x="2295" y="609"/>
                    </a:cxn>
                    <a:cxn ang="0">
                      <a:pos x="1764" y="1842"/>
                    </a:cxn>
                    <a:cxn ang="0">
                      <a:pos x="1278" y="2989"/>
                    </a:cxn>
                    <a:cxn ang="0">
                      <a:pos x="1006" y="3919"/>
                    </a:cxn>
                    <a:cxn ang="0">
                      <a:pos x="1167" y="4330"/>
                    </a:cxn>
                    <a:cxn ang="0">
                      <a:pos x="1725" y="4436"/>
                    </a:cxn>
                    <a:cxn ang="0">
                      <a:pos x="2595" y="4659"/>
                    </a:cxn>
                    <a:cxn ang="0">
                      <a:pos x="3105" y="4699"/>
                    </a:cxn>
                    <a:cxn ang="0">
                      <a:pos x="3179" y="4324"/>
                    </a:cxn>
                    <a:cxn ang="0">
                      <a:pos x="2832" y="3516"/>
                    </a:cxn>
                    <a:cxn ang="0">
                      <a:pos x="2553" y="2561"/>
                    </a:cxn>
                    <a:cxn ang="0">
                      <a:pos x="2696" y="1362"/>
                    </a:cxn>
                    <a:cxn ang="0">
                      <a:pos x="2643" y="427"/>
                    </a:cxn>
                    <a:cxn ang="0">
                      <a:pos x="2878" y="201"/>
                    </a:cxn>
                    <a:cxn ang="0">
                      <a:pos x="3273" y="669"/>
                    </a:cxn>
                    <a:cxn ang="0">
                      <a:pos x="3636" y="1772"/>
                    </a:cxn>
                    <a:cxn ang="0">
                      <a:pos x="3926" y="3284"/>
                    </a:cxn>
                    <a:cxn ang="0">
                      <a:pos x="3807" y="4520"/>
                    </a:cxn>
                    <a:cxn ang="0">
                      <a:pos x="3552" y="4981"/>
                    </a:cxn>
                    <a:cxn ang="0">
                      <a:pos x="3132" y="5146"/>
                    </a:cxn>
                    <a:cxn ang="0">
                      <a:pos x="3251" y="5189"/>
                    </a:cxn>
                    <a:cxn ang="0">
                      <a:pos x="3709" y="5000"/>
                    </a:cxn>
                    <a:cxn ang="0">
                      <a:pos x="4037" y="4327"/>
                    </a:cxn>
                    <a:cxn ang="0">
                      <a:pos x="4059" y="2986"/>
                    </a:cxn>
                    <a:cxn ang="0">
                      <a:pos x="3657" y="1165"/>
                    </a:cxn>
                    <a:cxn ang="0">
                      <a:pos x="3077" y="139"/>
                    </a:cxn>
                    <a:cxn ang="0">
                      <a:pos x="2668" y="82"/>
                    </a:cxn>
                    <a:cxn ang="0">
                      <a:pos x="2529" y="427"/>
                    </a:cxn>
                    <a:cxn ang="0">
                      <a:pos x="2584" y="1212"/>
                    </a:cxn>
                    <a:cxn ang="0">
                      <a:pos x="2445" y="2203"/>
                    </a:cxn>
                    <a:cxn ang="0">
                      <a:pos x="2532" y="3353"/>
                    </a:cxn>
                    <a:cxn ang="0">
                      <a:pos x="2906" y="4082"/>
                    </a:cxn>
                    <a:cxn ang="0">
                      <a:pos x="3046" y="4576"/>
                    </a:cxn>
                    <a:cxn ang="0">
                      <a:pos x="2595" y="4507"/>
                    </a:cxn>
                    <a:cxn ang="0">
                      <a:pos x="1684" y="4307"/>
                    </a:cxn>
                    <a:cxn ang="0">
                      <a:pos x="1223" y="4165"/>
                    </a:cxn>
                    <a:cxn ang="0">
                      <a:pos x="1254" y="3576"/>
                    </a:cxn>
                    <a:cxn ang="0">
                      <a:pos x="1704" y="2372"/>
                    </a:cxn>
                    <a:cxn ang="0">
                      <a:pos x="2235" y="1146"/>
                    </a:cxn>
                    <a:cxn ang="0">
                      <a:pos x="2546" y="152"/>
                    </a:cxn>
                    <a:cxn ang="0">
                      <a:pos x="2256" y="16"/>
                    </a:cxn>
                    <a:cxn ang="0">
                      <a:pos x="1806" y="453"/>
                    </a:cxn>
                    <a:cxn ang="0">
                      <a:pos x="964" y="1607"/>
                    </a:cxn>
                    <a:cxn ang="0">
                      <a:pos x="534" y="2733"/>
                    </a:cxn>
                    <a:cxn ang="0">
                      <a:pos x="101" y="3705"/>
                    </a:cxn>
                    <a:cxn ang="0">
                      <a:pos x="34" y="4361"/>
                    </a:cxn>
                    <a:cxn ang="0">
                      <a:pos x="342" y="4778"/>
                    </a:cxn>
                    <a:cxn ang="0">
                      <a:pos x="621" y="4838"/>
                    </a:cxn>
                  </a:cxnLst>
                  <a:rect l="0" t="0" r="r" b="b"/>
                  <a:pathLst>
                    <a:path w="4121" h="5195">
                      <a:moveTo>
                        <a:pt x="621" y="4838"/>
                      </a:moveTo>
                      <a:lnTo>
                        <a:pt x="541" y="4798"/>
                      </a:lnTo>
                      <a:lnTo>
                        <a:pt x="468" y="4755"/>
                      </a:lnTo>
                      <a:lnTo>
                        <a:pt x="398" y="4705"/>
                      </a:lnTo>
                      <a:lnTo>
                        <a:pt x="342" y="4636"/>
                      </a:lnTo>
                      <a:lnTo>
                        <a:pt x="286" y="4552"/>
                      </a:lnTo>
                      <a:lnTo>
                        <a:pt x="248" y="4470"/>
                      </a:lnTo>
                      <a:lnTo>
                        <a:pt x="220" y="4374"/>
                      </a:lnTo>
                      <a:lnTo>
                        <a:pt x="202" y="4278"/>
                      </a:lnTo>
                      <a:lnTo>
                        <a:pt x="202" y="4159"/>
                      </a:lnTo>
                      <a:lnTo>
                        <a:pt x="226" y="3980"/>
                      </a:lnTo>
                      <a:lnTo>
                        <a:pt x="310" y="3724"/>
                      </a:lnTo>
                      <a:lnTo>
                        <a:pt x="423" y="3466"/>
                      </a:lnTo>
                      <a:lnTo>
                        <a:pt x="517" y="3247"/>
                      </a:lnTo>
                      <a:lnTo>
                        <a:pt x="590" y="3012"/>
                      </a:lnTo>
                      <a:lnTo>
                        <a:pt x="660" y="2776"/>
                      </a:lnTo>
                      <a:lnTo>
                        <a:pt x="761" y="2508"/>
                      </a:lnTo>
                      <a:lnTo>
                        <a:pt x="876" y="2206"/>
                      </a:lnTo>
                      <a:lnTo>
                        <a:pt x="992" y="1948"/>
                      </a:lnTo>
                      <a:lnTo>
                        <a:pt x="1114" y="1703"/>
                      </a:lnTo>
                      <a:lnTo>
                        <a:pt x="1260" y="1454"/>
                      </a:lnTo>
                      <a:lnTo>
                        <a:pt x="1418" y="1215"/>
                      </a:lnTo>
                      <a:lnTo>
                        <a:pt x="1561" y="1023"/>
                      </a:lnTo>
                      <a:lnTo>
                        <a:pt x="1746" y="778"/>
                      </a:lnTo>
                      <a:lnTo>
                        <a:pt x="1931" y="522"/>
                      </a:lnTo>
                      <a:lnTo>
                        <a:pt x="2092" y="295"/>
                      </a:lnTo>
                      <a:lnTo>
                        <a:pt x="2162" y="201"/>
                      </a:lnTo>
                      <a:lnTo>
                        <a:pt x="2218" y="155"/>
                      </a:lnTo>
                      <a:lnTo>
                        <a:pt x="2287" y="139"/>
                      </a:lnTo>
                      <a:lnTo>
                        <a:pt x="2347" y="155"/>
                      </a:lnTo>
                      <a:lnTo>
                        <a:pt x="2385" y="201"/>
                      </a:lnTo>
                      <a:lnTo>
                        <a:pt x="2403" y="261"/>
                      </a:lnTo>
                      <a:lnTo>
                        <a:pt x="2392" y="340"/>
                      </a:lnTo>
                      <a:lnTo>
                        <a:pt x="2357" y="446"/>
                      </a:lnTo>
                      <a:lnTo>
                        <a:pt x="2295" y="609"/>
                      </a:lnTo>
                      <a:lnTo>
                        <a:pt x="2221" y="831"/>
                      </a:lnTo>
                      <a:lnTo>
                        <a:pt x="2134" y="1076"/>
                      </a:lnTo>
                      <a:lnTo>
                        <a:pt x="2040" y="1302"/>
                      </a:lnTo>
                      <a:lnTo>
                        <a:pt x="1921" y="1531"/>
                      </a:lnTo>
                      <a:lnTo>
                        <a:pt x="1764" y="1842"/>
                      </a:lnTo>
                      <a:lnTo>
                        <a:pt x="1651" y="2087"/>
                      </a:lnTo>
                      <a:lnTo>
                        <a:pt x="1554" y="2309"/>
                      </a:lnTo>
                      <a:lnTo>
                        <a:pt x="1467" y="2495"/>
                      </a:lnTo>
                      <a:lnTo>
                        <a:pt x="1373" y="2717"/>
                      </a:lnTo>
                      <a:lnTo>
                        <a:pt x="1278" y="2989"/>
                      </a:lnTo>
                      <a:lnTo>
                        <a:pt x="1195" y="3273"/>
                      </a:lnTo>
                      <a:lnTo>
                        <a:pt x="1121" y="3542"/>
                      </a:lnTo>
                      <a:lnTo>
                        <a:pt x="1076" y="3698"/>
                      </a:lnTo>
                      <a:lnTo>
                        <a:pt x="1040" y="3821"/>
                      </a:lnTo>
                      <a:lnTo>
                        <a:pt x="1006" y="3919"/>
                      </a:lnTo>
                      <a:lnTo>
                        <a:pt x="992" y="4026"/>
                      </a:lnTo>
                      <a:lnTo>
                        <a:pt x="1002" y="4115"/>
                      </a:lnTo>
                      <a:lnTo>
                        <a:pt x="1040" y="4208"/>
                      </a:lnTo>
                      <a:lnTo>
                        <a:pt x="1093" y="4278"/>
                      </a:lnTo>
                      <a:lnTo>
                        <a:pt x="1167" y="4330"/>
                      </a:lnTo>
                      <a:lnTo>
                        <a:pt x="1260" y="4377"/>
                      </a:lnTo>
                      <a:lnTo>
                        <a:pt x="1345" y="4404"/>
                      </a:lnTo>
                      <a:lnTo>
                        <a:pt x="1467" y="4436"/>
                      </a:lnTo>
                      <a:lnTo>
                        <a:pt x="1592" y="4446"/>
                      </a:lnTo>
                      <a:lnTo>
                        <a:pt x="1725" y="4436"/>
                      </a:lnTo>
                      <a:lnTo>
                        <a:pt x="1872" y="4443"/>
                      </a:lnTo>
                      <a:lnTo>
                        <a:pt x="2092" y="4477"/>
                      </a:lnTo>
                      <a:lnTo>
                        <a:pt x="2309" y="4549"/>
                      </a:lnTo>
                      <a:lnTo>
                        <a:pt x="2442" y="4602"/>
                      </a:lnTo>
                      <a:lnTo>
                        <a:pt x="2595" y="4659"/>
                      </a:lnTo>
                      <a:lnTo>
                        <a:pt x="2714" y="4699"/>
                      </a:lnTo>
                      <a:lnTo>
                        <a:pt x="2815" y="4722"/>
                      </a:lnTo>
                      <a:lnTo>
                        <a:pt x="2909" y="4731"/>
                      </a:lnTo>
                      <a:lnTo>
                        <a:pt x="3018" y="4722"/>
                      </a:lnTo>
                      <a:lnTo>
                        <a:pt x="3105" y="4699"/>
                      </a:lnTo>
                      <a:lnTo>
                        <a:pt x="3161" y="4665"/>
                      </a:lnTo>
                      <a:lnTo>
                        <a:pt x="3203" y="4612"/>
                      </a:lnTo>
                      <a:lnTo>
                        <a:pt x="3227" y="4523"/>
                      </a:lnTo>
                      <a:lnTo>
                        <a:pt x="3217" y="4436"/>
                      </a:lnTo>
                      <a:lnTo>
                        <a:pt x="3179" y="4324"/>
                      </a:lnTo>
                      <a:lnTo>
                        <a:pt x="3126" y="4188"/>
                      </a:lnTo>
                      <a:lnTo>
                        <a:pt x="3070" y="4032"/>
                      </a:lnTo>
                      <a:lnTo>
                        <a:pt x="2990" y="3827"/>
                      </a:lnTo>
                      <a:lnTo>
                        <a:pt x="2917" y="3658"/>
                      </a:lnTo>
                      <a:lnTo>
                        <a:pt x="2832" y="3516"/>
                      </a:lnTo>
                      <a:lnTo>
                        <a:pt x="2745" y="3376"/>
                      </a:lnTo>
                      <a:lnTo>
                        <a:pt x="2686" y="3237"/>
                      </a:lnTo>
                      <a:lnTo>
                        <a:pt x="2626" y="3065"/>
                      </a:lnTo>
                      <a:lnTo>
                        <a:pt x="2574" y="2806"/>
                      </a:lnTo>
                      <a:lnTo>
                        <a:pt x="2553" y="2561"/>
                      </a:lnTo>
                      <a:lnTo>
                        <a:pt x="2567" y="2299"/>
                      </a:lnTo>
                      <a:lnTo>
                        <a:pt x="2584" y="2071"/>
                      </a:lnTo>
                      <a:lnTo>
                        <a:pt x="2620" y="1829"/>
                      </a:lnTo>
                      <a:lnTo>
                        <a:pt x="2651" y="1603"/>
                      </a:lnTo>
                      <a:lnTo>
                        <a:pt x="2696" y="1362"/>
                      </a:lnTo>
                      <a:lnTo>
                        <a:pt x="2714" y="1123"/>
                      </a:lnTo>
                      <a:lnTo>
                        <a:pt x="2696" y="933"/>
                      </a:lnTo>
                      <a:lnTo>
                        <a:pt x="2668" y="741"/>
                      </a:lnTo>
                      <a:lnTo>
                        <a:pt x="2643" y="540"/>
                      </a:lnTo>
                      <a:lnTo>
                        <a:pt x="2643" y="427"/>
                      </a:lnTo>
                      <a:lnTo>
                        <a:pt x="2657" y="324"/>
                      </a:lnTo>
                      <a:lnTo>
                        <a:pt x="2686" y="264"/>
                      </a:lnTo>
                      <a:lnTo>
                        <a:pt x="2735" y="208"/>
                      </a:lnTo>
                      <a:lnTo>
                        <a:pt x="2804" y="185"/>
                      </a:lnTo>
                      <a:lnTo>
                        <a:pt x="2878" y="201"/>
                      </a:lnTo>
                      <a:lnTo>
                        <a:pt x="2951" y="238"/>
                      </a:lnTo>
                      <a:lnTo>
                        <a:pt x="3035" y="304"/>
                      </a:lnTo>
                      <a:lnTo>
                        <a:pt x="3105" y="393"/>
                      </a:lnTo>
                      <a:lnTo>
                        <a:pt x="3189" y="522"/>
                      </a:lnTo>
                      <a:lnTo>
                        <a:pt x="3273" y="669"/>
                      </a:lnTo>
                      <a:lnTo>
                        <a:pt x="3343" y="851"/>
                      </a:lnTo>
                      <a:lnTo>
                        <a:pt x="3409" y="1049"/>
                      </a:lnTo>
                      <a:lnTo>
                        <a:pt x="3489" y="1289"/>
                      </a:lnTo>
                      <a:lnTo>
                        <a:pt x="3562" y="1513"/>
                      </a:lnTo>
                      <a:lnTo>
                        <a:pt x="3636" y="1772"/>
                      </a:lnTo>
                      <a:lnTo>
                        <a:pt x="3692" y="2034"/>
                      </a:lnTo>
                      <a:lnTo>
                        <a:pt x="3762" y="2349"/>
                      </a:lnTo>
                      <a:lnTo>
                        <a:pt x="3821" y="2647"/>
                      </a:lnTo>
                      <a:lnTo>
                        <a:pt x="3891" y="2975"/>
                      </a:lnTo>
                      <a:lnTo>
                        <a:pt x="3926" y="3284"/>
                      </a:lnTo>
                      <a:lnTo>
                        <a:pt x="3943" y="3624"/>
                      </a:lnTo>
                      <a:lnTo>
                        <a:pt x="3926" y="3827"/>
                      </a:lnTo>
                      <a:lnTo>
                        <a:pt x="3891" y="4066"/>
                      </a:lnTo>
                      <a:lnTo>
                        <a:pt x="3846" y="4334"/>
                      </a:lnTo>
                      <a:lnTo>
                        <a:pt x="3807" y="4520"/>
                      </a:lnTo>
                      <a:lnTo>
                        <a:pt x="3768" y="4659"/>
                      </a:lnTo>
                      <a:lnTo>
                        <a:pt x="3723" y="4755"/>
                      </a:lnTo>
                      <a:lnTo>
                        <a:pt x="3678" y="4841"/>
                      </a:lnTo>
                      <a:lnTo>
                        <a:pt x="3622" y="4918"/>
                      </a:lnTo>
                      <a:lnTo>
                        <a:pt x="3552" y="4981"/>
                      </a:lnTo>
                      <a:lnTo>
                        <a:pt x="3465" y="5034"/>
                      </a:lnTo>
                      <a:lnTo>
                        <a:pt x="3384" y="5073"/>
                      </a:lnTo>
                      <a:lnTo>
                        <a:pt x="3307" y="5103"/>
                      </a:lnTo>
                      <a:lnTo>
                        <a:pt x="3227" y="5126"/>
                      </a:lnTo>
                      <a:lnTo>
                        <a:pt x="3132" y="5146"/>
                      </a:lnTo>
                      <a:lnTo>
                        <a:pt x="3059" y="5153"/>
                      </a:lnTo>
                      <a:lnTo>
                        <a:pt x="2951" y="5173"/>
                      </a:lnTo>
                      <a:lnTo>
                        <a:pt x="3073" y="5195"/>
                      </a:lnTo>
                      <a:lnTo>
                        <a:pt x="3161" y="5195"/>
                      </a:lnTo>
                      <a:lnTo>
                        <a:pt x="3251" y="5189"/>
                      </a:lnTo>
                      <a:lnTo>
                        <a:pt x="3357" y="5173"/>
                      </a:lnTo>
                      <a:lnTo>
                        <a:pt x="3457" y="5139"/>
                      </a:lnTo>
                      <a:lnTo>
                        <a:pt x="3548" y="5103"/>
                      </a:lnTo>
                      <a:lnTo>
                        <a:pt x="3643" y="5050"/>
                      </a:lnTo>
                      <a:lnTo>
                        <a:pt x="3709" y="5000"/>
                      </a:lnTo>
                      <a:lnTo>
                        <a:pt x="3782" y="4931"/>
                      </a:lnTo>
                      <a:lnTo>
                        <a:pt x="3856" y="4815"/>
                      </a:lnTo>
                      <a:lnTo>
                        <a:pt x="3912" y="4702"/>
                      </a:lnTo>
                      <a:lnTo>
                        <a:pt x="3971" y="4546"/>
                      </a:lnTo>
                      <a:lnTo>
                        <a:pt x="4037" y="4327"/>
                      </a:lnTo>
                      <a:lnTo>
                        <a:pt x="4087" y="4072"/>
                      </a:lnTo>
                      <a:lnTo>
                        <a:pt x="4121" y="3821"/>
                      </a:lnTo>
                      <a:lnTo>
                        <a:pt x="4115" y="3568"/>
                      </a:lnTo>
                      <a:lnTo>
                        <a:pt x="4093" y="3284"/>
                      </a:lnTo>
                      <a:lnTo>
                        <a:pt x="4059" y="2986"/>
                      </a:lnTo>
                      <a:lnTo>
                        <a:pt x="3999" y="2630"/>
                      </a:lnTo>
                      <a:lnTo>
                        <a:pt x="3895" y="2177"/>
                      </a:lnTo>
                      <a:lnTo>
                        <a:pt x="3814" y="1772"/>
                      </a:lnTo>
                      <a:lnTo>
                        <a:pt x="3737" y="1444"/>
                      </a:lnTo>
                      <a:lnTo>
                        <a:pt x="3657" y="1165"/>
                      </a:lnTo>
                      <a:lnTo>
                        <a:pt x="3562" y="884"/>
                      </a:lnTo>
                      <a:lnTo>
                        <a:pt x="3434" y="609"/>
                      </a:lnTo>
                      <a:lnTo>
                        <a:pt x="3287" y="364"/>
                      </a:lnTo>
                      <a:lnTo>
                        <a:pt x="3179" y="224"/>
                      </a:lnTo>
                      <a:lnTo>
                        <a:pt x="3077" y="139"/>
                      </a:lnTo>
                      <a:lnTo>
                        <a:pt x="3001" y="85"/>
                      </a:lnTo>
                      <a:lnTo>
                        <a:pt x="2909" y="52"/>
                      </a:lnTo>
                      <a:lnTo>
                        <a:pt x="2822" y="42"/>
                      </a:lnTo>
                      <a:lnTo>
                        <a:pt x="2748" y="55"/>
                      </a:lnTo>
                      <a:lnTo>
                        <a:pt x="2668" y="82"/>
                      </a:lnTo>
                      <a:lnTo>
                        <a:pt x="2595" y="129"/>
                      </a:lnTo>
                      <a:lnTo>
                        <a:pt x="2557" y="182"/>
                      </a:lnTo>
                      <a:lnTo>
                        <a:pt x="2529" y="238"/>
                      </a:lnTo>
                      <a:lnTo>
                        <a:pt x="2518" y="304"/>
                      </a:lnTo>
                      <a:lnTo>
                        <a:pt x="2529" y="427"/>
                      </a:lnTo>
                      <a:lnTo>
                        <a:pt x="2539" y="527"/>
                      </a:lnTo>
                      <a:lnTo>
                        <a:pt x="2557" y="659"/>
                      </a:lnTo>
                      <a:lnTo>
                        <a:pt x="2567" y="791"/>
                      </a:lnTo>
                      <a:lnTo>
                        <a:pt x="2567" y="957"/>
                      </a:lnTo>
                      <a:lnTo>
                        <a:pt x="2584" y="1212"/>
                      </a:lnTo>
                      <a:lnTo>
                        <a:pt x="2560" y="1378"/>
                      </a:lnTo>
                      <a:lnTo>
                        <a:pt x="2512" y="1573"/>
                      </a:lnTo>
                      <a:lnTo>
                        <a:pt x="2487" y="1769"/>
                      </a:lnTo>
                      <a:lnTo>
                        <a:pt x="2465" y="1948"/>
                      </a:lnTo>
                      <a:lnTo>
                        <a:pt x="2445" y="2203"/>
                      </a:lnTo>
                      <a:lnTo>
                        <a:pt x="2424" y="2525"/>
                      </a:lnTo>
                      <a:lnTo>
                        <a:pt x="2442" y="2757"/>
                      </a:lnTo>
                      <a:lnTo>
                        <a:pt x="2473" y="2995"/>
                      </a:lnTo>
                      <a:lnTo>
                        <a:pt x="2498" y="3204"/>
                      </a:lnTo>
                      <a:lnTo>
                        <a:pt x="2532" y="3353"/>
                      </a:lnTo>
                      <a:lnTo>
                        <a:pt x="2567" y="3482"/>
                      </a:lnTo>
                      <a:lnTo>
                        <a:pt x="2620" y="3605"/>
                      </a:lnTo>
                      <a:lnTo>
                        <a:pt x="2714" y="3751"/>
                      </a:lnTo>
                      <a:lnTo>
                        <a:pt x="2815" y="3916"/>
                      </a:lnTo>
                      <a:lnTo>
                        <a:pt x="2906" y="4082"/>
                      </a:lnTo>
                      <a:lnTo>
                        <a:pt x="2990" y="4254"/>
                      </a:lnTo>
                      <a:lnTo>
                        <a:pt x="3035" y="4367"/>
                      </a:lnTo>
                      <a:lnTo>
                        <a:pt x="3070" y="4450"/>
                      </a:lnTo>
                      <a:lnTo>
                        <a:pt x="3077" y="4523"/>
                      </a:lnTo>
                      <a:lnTo>
                        <a:pt x="3046" y="4576"/>
                      </a:lnTo>
                      <a:lnTo>
                        <a:pt x="2979" y="4612"/>
                      </a:lnTo>
                      <a:lnTo>
                        <a:pt x="2899" y="4619"/>
                      </a:lnTo>
                      <a:lnTo>
                        <a:pt x="2809" y="4596"/>
                      </a:lnTo>
                      <a:lnTo>
                        <a:pt x="2714" y="4559"/>
                      </a:lnTo>
                      <a:lnTo>
                        <a:pt x="2595" y="4507"/>
                      </a:lnTo>
                      <a:lnTo>
                        <a:pt x="2424" y="4443"/>
                      </a:lnTo>
                      <a:lnTo>
                        <a:pt x="2253" y="4383"/>
                      </a:lnTo>
                      <a:lnTo>
                        <a:pt x="2071" y="4341"/>
                      </a:lnTo>
                      <a:lnTo>
                        <a:pt x="1854" y="4320"/>
                      </a:lnTo>
                      <a:lnTo>
                        <a:pt x="1684" y="4307"/>
                      </a:lnTo>
                      <a:lnTo>
                        <a:pt x="1540" y="4317"/>
                      </a:lnTo>
                      <a:lnTo>
                        <a:pt x="1439" y="4298"/>
                      </a:lnTo>
                      <a:lnTo>
                        <a:pt x="1351" y="4264"/>
                      </a:lnTo>
                      <a:lnTo>
                        <a:pt x="1271" y="4222"/>
                      </a:lnTo>
                      <a:lnTo>
                        <a:pt x="1223" y="4165"/>
                      </a:lnTo>
                      <a:lnTo>
                        <a:pt x="1204" y="4085"/>
                      </a:lnTo>
                      <a:lnTo>
                        <a:pt x="1195" y="3963"/>
                      </a:lnTo>
                      <a:lnTo>
                        <a:pt x="1204" y="3843"/>
                      </a:lnTo>
                      <a:lnTo>
                        <a:pt x="1223" y="3721"/>
                      </a:lnTo>
                      <a:lnTo>
                        <a:pt x="1254" y="3576"/>
                      </a:lnTo>
                      <a:lnTo>
                        <a:pt x="1303" y="3363"/>
                      </a:lnTo>
                      <a:lnTo>
                        <a:pt x="1390" y="3068"/>
                      </a:lnTo>
                      <a:lnTo>
                        <a:pt x="1491" y="2806"/>
                      </a:lnTo>
                      <a:lnTo>
                        <a:pt x="1603" y="2571"/>
                      </a:lnTo>
                      <a:lnTo>
                        <a:pt x="1704" y="2372"/>
                      </a:lnTo>
                      <a:lnTo>
                        <a:pt x="1806" y="2134"/>
                      </a:lnTo>
                      <a:lnTo>
                        <a:pt x="1890" y="1948"/>
                      </a:lnTo>
                      <a:lnTo>
                        <a:pt x="2036" y="1620"/>
                      </a:lnTo>
                      <a:lnTo>
                        <a:pt x="2148" y="1358"/>
                      </a:lnTo>
                      <a:lnTo>
                        <a:pt x="2235" y="1146"/>
                      </a:lnTo>
                      <a:lnTo>
                        <a:pt x="2333" y="884"/>
                      </a:lnTo>
                      <a:lnTo>
                        <a:pt x="2424" y="590"/>
                      </a:lnTo>
                      <a:lnTo>
                        <a:pt x="2487" y="384"/>
                      </a:lnTo>
                      <a:lnTo>
                        <a:pt x="2518" y="255"/>
                      </a:lnTo>
                      <a:lnTo>
                        <a:pt x="2546" y="152"/>
                      </a:lnTo>
                      <a:lnTo>
                        <a:pt x="2529" y="82"/>
                      </a:lnTo>
                      <a:lnTo>
                        <a:pt x="2490" y="42"/>
                      </a:lnTo>
                      <a:lnTo>
                        <a:pt x="2427" y="16"/>
                      </a:lnTo>
                      <a:lnTo>
                        <a:pt x="2357" y="0"/>
                      </a:lnTo>
                      <a:lnTo>
                        <a:pt x="2256" y="16"/>
                      </a:lnTo>
                      <a:lnTo>
                        <a:pt x="2182" y="42"/>
                      </a:lnTo>
                      <a:lnTo>
                        <a:pt x="2113" y="85"/>
                      </a:lnTo>
                      <a:lnTo>
                        <a:pt x="2026" y="165"/>
                      </a:lnTo>
                      <a:lnTo>
                        <a:pt x="1921" y="298"/>
                      </a:lnTo>
                      <a:lnTo>
                        <a:pt x="1806" y="453"/>
                      </a:lnTo>
                      <a:lnTo>
                        <a:pt x="1651" y="659"/>
                      </a:lnTo>
                      <a:lnTo>
                        <a:pt x="1463" y="914"/>
                      </a:lnTo>
                      <a:lnTo>
                        <a:pt x="1289" y="1152"/>
                      </a:lnTo>
                      <a:lnTo>
                        <a:pt x="1103" y="1384"/>
                      </a:lnTo>
                      <a:lnTo>
                        <a:pt x="964" y="1607"/>
                      </a:lnTo>
                      <a:lnTo>
                        <a:pt x="856" y="1816"/>
                      </a:lnTo>
                      <a:lnTo>
                        <a:pt x="761" y="2034"/>
                      </a:lnTo>
                      <a:lnTo>
                        <a:pt x="670" y="2299"/>
                      </a:lnTo>
                      <a:lnTo>
                        <a:pt x="597" y="2544"/>
                      </a:lnTo>
                      <a:lnTo>
                        <a:pt x="534" y="2733"/>
                      </a:lnTo>
                      <a:lnTo>
                        <a:pt x="415" y="2965"/>
                      </a:lnTo>
                      <a:lnTo>
                        <a:pt x="328" y="3125"/>
                      </a:lnTo>
                      <a:lnTo>
                        <a:pt x="234" y="3343"/>
                      </a:lnTo>
                      <a:lnTo>
                        <a:pt x="164" y="3552"/>
                      </a:lnTo>
                      <a:lnTo>
                        <a:pt x="101" y="3705"/>
                      </a:lnTo>
                      <a:lnTo>
                        <a:pt x="45" y="3870"/>
                      </a:lnTo>
                      <a:lnTo>
                        <a:pt x="10" y="4019"/>
                      </a:lnTo>
                      <a:lnTo>
                        <a:pt x="0" y="4125"/>
                      </a:lnTo>
                      <a:lnTo>
                        <a:pt x="6" y="4248"/>
                      </a:lnTo>
                      <a:lnTo>
                        <a:pt x="34" y="4361"/>
                      </a:lnTo>
                      <a:lnTo>
                        <a:pt x="73" y="4467"/>
                      </a:lnTo>
                      <a:lnTo>
                        <a:pt x="126" y="4556"/>
                      </a:lnTo>
                      <a:lnTo>
                        <a:pt x="192" y="4649"/>
                      </a:lnTo>
                      <a:lnTo>
                        <a:pt x="265" y="4718"/>
                      </a:lnTo>
                      <a:lnTo>
                        <a:pt x="342" y="4778"/>
                      </a:lnTo>
                      <a:lnTo>
                        <a:pt x="450" y="4825"/>
                      </a:lnTo>
                      <a:lnTo>
                        <a:pt x="551" y="4857"/>
                      </a:lnTo>
                      <a:lnTo>
                        <a:pt x="625" y="4874"/>
                      </a:lnTo>
                      <a:lnTo>
                        <a:pt x="709" y="4874"/>
                      </a:lnTo>
                      <a:lnTo>
                        <a:pt x="621" y="483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9" name="Freeform 274"/>
                <p:cNvSpPr>
                  <a:spLocks/>
                </p:cNvSpPr>
                <p:nvPr/>
              </p:nvSpPr>
              <p:spPr bwMode="auto">
                <a:xfrm>
                  <a:off x="1537" y="2067"/>
                  <a:ext cx="25" cy="23"/>
                </a:xfrm>
                <a:custGeom>
                  <a:avLst/>
                  <a:gdLst/>
                  <a:ahLst/>
                  <a:cxnLst>
                    <a:cxn ang="0">
                      <a:pos x="122" y="41"/>
                    </a:cxn>
                    <a:cxn ang="0">
                      <a:pos x="77" y="114"/>
                    </a:cxn>
                    <a:cxn ang="0">
                      <a:pos x="3" y="71"/>
                    </a:cxn>
                    <a:cxn ang="0">
                      <a:pos x="0" y="68"/>
                    </a:cxn>
                    <a:cxn ang="0">
                      <a:pos x="52" y="0"/>
                    </a:cxn>
                    <a:cxn ang="0">
                      <a:pos x="122" y="41"/>
                    </a:cxn>
                  </a:cxnLst>
                  <a:rect l="0" t="0" r="r" b="b"/>
                  <a:pathLst>
                    <a:path w="122" h="114">
                      <a:moveTo>
                        <a:pt x="122" y="41"/>
                      </a:moveTo>
                      <a:lnTo>
                        <a:pt x="77" y="114"/>
                      </a:lnTo>
                      <a:lnTo>
                        <a:pt x="3" y="71"/>
                      </a:lnTo>
                      <a:lnTo>
                        <a:pt x="0" y="68"/>
                      </a:lnTo>
                      <a:lnTo>
                        <a:pt x="52" y="0"/>
                      </a:lnTo>
                      <a:lnTo>
                        <a:pt x="122" y="4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 name="Freeform 275"/>
                <p:cNvSpPr>
                  <a:spLocks/>
                </p:cNvSpPr>
                <p:nvPr/>
              </p:nvSpPr>
              <p:spPr bwMode="auto">
                <a:xfrm>
                  <a:off x="1521" y="2058"/>
                  <a:ext cx="27" cy="23"/>
                </a:xfrm>
                <a:custGeom>
                  <a:avLst/>
                  <a:gdLst/>
                  <a:ahLst/>
                  <a:cxnLst>
                    <a:cxn ang="0">
                      <a:pos x="131" y="46"/>
                    </a:cxn>
                    <a:cxn ang="0">
                      <a:pos x="79" y="114"/>
                    </a:cxn>
                    <a:cxn ang="0">
                      <a:pos x="9" y="65"/>
                    </a:cxn>
                    <a:cxn ang="0">
                      <a:pos x="0" y="57"/>
                    </a:cxn>
                    <a:cxn ang="0">
                      <a:pos x="68" y="0"/>
                    </a:cxn>
                    <a:cxn ang="0">
                      <a:pos x="131" y="46"/>
                    </a:cxn>
                  </a:cxnLst>
                  <a:rect l="0" t="0" r="r" b="b"/>
                  <a:pathLst>
                    <a:path w="131" h="114">
                      <a:moveTo>
                        <a:pt x="131" y="46"/>
                      </a:moveTo>
                      <a:lnTo>
                        <a:pt x="79" y="114"/>
                      </a:lnTo>
                      <a:lnTo>
                        <a:pt x="9" y="65"/>
                      </a:lnTo>
                      <a:lnTo>
                        <a:pt x="0" y="57"/>
                      </a:lnTo>
                      <a:lnTo>
                        <a:pt x="68" y="0"/>
                      </a:lnTo>
                      <a:lnTo>
                        <a:pt x="131" y="4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1" name="Freeform 276"/>
                <p:cNvSpPr>
                  <a:spLocks/>
                </p:cNvSpPr>
                <p:nvPr/>
              </p:nvSpPr>
              <p:spPr bwMode="auto">
                <a:xfrm>
                  <a:off x="1510" y="2046"/>
                  <a:ext cx="25" cy="24"/>
                </a:xfrm>
                <a:custGeom>
                  <a:avLst/>
                  <a:gdLst/>
                  <a:ahLst/>
                  <a:cxnLst>
                    <a:cxn ang="0">
                      <a:pos x="125" y="63"/>
                    </a:cxn>
                    <a:cxn ang="0">
                      <a:pos x="57" y="120"/>
                    </a:cxn>
                    <a:cxn ang="0">
                      <a:pos x="2" y="50"/>
                    </a:cxn>
                    <a:cxn ang="0">
                      <a:pos x="0" y="47"/>
                    </a:cxn>
                    <a:cxn ang="0">
                      <a:pos x="74" y="0"/>
                    </a:cxn>
                    <a:cxn ang="0">
                      <a:pos x="125" y="63"/>
                    </a:cxn>
                  </a:cxnLst>
                  <a:rect l="0" t="0" r="r" b="b"/>
                  <a:pathLst>
                    <a:path w="125" h="120">
                      <a:moveTo>
                        <a:pt x="125" y="63"/>
                      </a:moveTo>
                      <a:lnTo>
                        <a:pt x="57" y="120"/>
                      </a:lnTo>
                      <a:lnTo>
                        <a:pt x="2" y="50"/>
                      </a:lnTo>
                      <a:lnTo>
                        <a:pt x="0" y="47"/>
                      </a:lnTo>
                      <a:lnTo>
                        <a:pt x="74" y="0"/>
                      </a:lnTo>
                      <a:lnTo>
                        <a:pt x="125"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2" name="Freeform 277"/>
                <p:cNvSpPr>
                  <a:spLocks/>
                </p:cNvSpPr>
                <p:nvPr/>
              </p:nvSpPr>
              <p:spPr bwMode="auto">
                <a:xfrm>
                  <a:off x="1498" y="2030"/>
                  <a:ext cx="27" cy="25"/>
                </a:xfrm>
                <a:custGeom>
                  <a:avLst/>
                  <a:gdLst/>
                  <a:ahLst/>
                  <a:cxnLst>
                    <a:cxn ang="0">
                      <a:pos x="133" y="78"/>
                    </a:cxn>
                    <a:cxn ang="0">
                      <a:pos x="59" y="125"/>
                    </a:cxn>
                    <a:cxn ang="0">
                      <a:pos x="3" y="43"/>
                    </a:cxn>
                    <a:cxn ang="0">
                      <a:pos x="0" y="37"/>
                    </a:cxn>
                    <a:cxn ang="0">
                      <a:pos x="80" y="0"/>
                    </a:cxn>
                    <a:cxn ang="0">
                      <a:pos x="133" y="78"/>
                    </a:cxn>
                  </a:cxnLst>
                  <a:rect l="0" t="0" r="r" b="b"/>
                  <a:pathLst>
                    <a:path w="133" h="125">
                      <a:moveTo>
                        <a:pt x="133" y="78"/>
                      </a:moveTo>
                      <a:lnTo>
                        <a:pt x="59" y="125"/>
                      </a:lnTo>
                      <a:lnTo>
                        <a:pt x="3" y="43"/>
                      </a:lnTo>
                      <a:lnTo>
                        <a:pt x="0" y="37"/>
                      </a:lnTo>
                      <a:lnTo>
                        <a:pt x="80" y="0"/>
                      </a:lnTo>
                      <a:lnTo>
                        <a:pt x="133"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3" name="Freeform 278"/>
                <p:cNvSpPr>
                  <a:spLocks/>
                </p:cNvSpPr>
                <p:nvPr/>
              </p:nvSpPr>
              <p:spPr bwMode="auto">
                <a:xfrm>
                  <a:off x="1490" y="2015"/>
                  <a:ext cx="24" cy="22"/>
                </a:xfrm>
                <a:custGeom>
                  <a:avLst/>
                  <a:gdLst/>
                  <a:ahLst/>
                  <a:cxnLst>
                    <a:cxn ang="0">
                      <a:pos x="121" y="77"/>
                    </a:cxn>
                    <a:cxn ang="0">
                      <a:pos x="41" y="114"/>
                    </a:cxn>
                    <a:cxn ang="0">
                      <a:pos x="2" y="31"/>
                    </a:cxn>
                    <a:cxn ang="0">
                      <a:pos x="0" y="25"/>
                    </a:cxn>
                    <a:cxn ang="0">
                      <a:pos x="85" y="0"/>
                    </a:cxn>
                    <a:cxn ang="0">
                      <a:pos x="121" y="77"/>
                    </a:cxn>
                  </a:cxnLst>
                  <a:rect l="0" t="0" r="r" b="b"/>
                  <a:pathLst>
                    <a:path w="121" h="114">
                      <a:moveTo>
                        <a:pt x="121" y="77"/>
                      </a:moveTo>
                      <a:lnTo>
                        <a:pt x="41" y="114"/>
                      </a:lnTo>
                      <a:lnTo>
                        <a:pt x="2" y="31"/>
                      </a:lnTo>
                      <a:lnTo>
                        <a:pt x="0" y="25"/>
                      </a:lnTo>
                      <a:lnTo>
                        <a:pt x="85" y="0"/>
                      </a:lnTo>
                      <a:lnTo>
                        <a:pt x="121" y="7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4" name="Freeform 279"/>
                <p:cNvSpPr>
                  <a:spLocks/>
                </p:cNvSpPr>
                <p:nvPr/>
              </p:nvSpPr>
              <p:spPr bwMode="auto">
                <a:xfrm>
                  <a:off x="1484" y="1996"/>
                  <a:ext cx="23" cy="24"/>
                </a:xfrm>
                <a:custGeom>
                  <a:avLst/>
                  <a:gdLst/>
                  <a:ahLst/>
                  <a:cxnLst>
                    <a:cxn ang="0">
                      <a:pos x="114" y="92"/>
                    </a:cxn>
                    <a:cxn ang="0">
                      <a:pos x="29" y="117"/>
                    </a:cxn>
                    <a:cxn ang="0">
                      <a:pos x="1" y="21"/>
                    </a:cxn>
                    <a:cxn ang="0">
                      <a:pos x="0" y="17"/>
                    </a:cxn>
                    <a:cxn ang="0">
                      <a:pos x="87" y="0"/>
                    </a:cxn>
                    <a:cxn ang="0">
                      <a:pos x="114" y="92"/>
                    </a:cxn>
                  </a:cxnLst>
                  <a:rect l="0" t="0" r="r" b="b"/>
                  <a:pathLst>
                    <a:path w="114" h="117">
                      <a:moveTo>
                        <a:pt x="114" y="92"/>
                      </a:moveTo>
                      <a:lnTo>
                        <a:pt x="29" y="117"/>
                      </a:lnTo>
                      <a:lnTo>
                        <a:pt x="1" y="21"/>
                      </a:lnTo>
                      <a:lnTo>
                        <a:pt x="0" y="17"/>
                      </a:lnTo>
                      <a:lnTo>
                        <a:pt x="87" y="0"/>
                      </a:lnTo>
                      <a:lnTo>
                        <a:pt x="114" y="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5" name="Freeform 280"/>
                <p:cNvSpPr>
                  <a:spLocks/>
                </p:cNvSpPr>
                <p:nvPr/>
              </p:nvSpPr>
              <p:spPr bwMode="auto">
                <a:xfrm>
                  <a:off x="1481" y="1978"/>
                  <a:ext cx="21" cy="22"/>
                </a:xfrm>
                <a:custGeom>
                  <a:avLst/>
                  <a:gdLst/>
                  <a:ahLst/>
                  <a:cxnLst>
                    <a:cxn ang="0">
                      <a:pos x="105" y="89"/>
                    </a:cxn>
                    <a:cxn ang="0">
                      <a:pos x="18" y="106"/>
                    </a:cxn>
                    <a:cxn ang="0">
                      <a:pos x="0" y="10"/>
                    </a:cxn>
                    <a:cxn ang="0">
                      <a:pos x="0" y="3"/>
                    </a:cxn>
                    <a:cxn ang="0">
                      <a:pos x="89" y="0"/>
                    </a:cxn>
                    <a:cxn ang="0">
                      <a:pos x="105" y="89"/>
                    </a:cxn>
                  </a:cxnLst>
                  <a:rect l="0" t="0" r="r" b="b"/>
                  <a:pathLst>
                    <a:path w="105" h="106">
                      <a:moveTo>
                        <a:pt x="105" y="89"/>
                      </a:moveTo>
                      <a:lnTo>
                        <a:pt x="18" y="106"/>
                      </a:lnTo>
                      <a:lnTo>
                        <a:pt x="0" y="10"/>
                      </a:lnTo>
                      <a:lnTo>
                        <a:pt x="0" y="3"/>
                      </a:lnTo>
                      <a:lnTo>
                        <a:pt x="89" y="0"/>
                      </a:lnTo>
                      <a:lnTo>
                        <a:pt x="105" y="8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6" name="Freeform 281"/>
                <p:cNvSpPr>
                  <a:spLocks/>
                </p:cNvSpPr>
                <p:nvPr/>
              </p:nvSpPr>
              <p:spPr bwMode="auto">
                <a:xfrm>
                  <a:off x="1481" y="1954"/>
                  <a:ext cx="17" cy="25"/>
                </a:xfrm>
                <a:custGeom>
                  <a:avLst/>
                  <a:gdLst/>
                  <a:ahLst/>
                  <a:cxnLst>
                    <a:cxn ang="0">
                      <a:pos x="89" y="123"/>
                    </a:cxn>
                    <a:cxn ang="0">
                      <a:pos x="0" y="126"/>
                    </a:cxn>
                    <a:cxn ang="0">
                      <a:pos x="0" y="7"/>
                    </a:cxn>
                    <a:cxn ang="0">
                      <a:pos x="0" y="0"/>
                    </a:cxn>
                    <a:cxn ang="0">
                      <a:pos x="89" y="10"/>
                    </a:cxn>
                    <a:cxn ang="0">
                      <a:pos x="89" y="123"/>
                    </a:cxn>
                  </a:cxnLst>
                  <a:rect l="0" t="0" r="r" b="b"/>
                  <a:pathLst>
                    <a:path w="89" h="126">
                      <a:moveTo>
                        <a:pt x="89" y="123"/>
                      </a:moveTo>
                      <a:lnTo>
                        <a:pt x="0" y="126"/>
                      </a:lnTo>
                      <a:lnTo>
                        <a:pt x="0" y="7"/>
                      </a:lnTo>
                      <a:lnTo>
                        <a:pt x="0" y="0"/>
                      </a:lnTo>
                      <a:lnTo>
                        <a:pt x="89" y="10"/>
                      </a:lnTo>
                      <a:lnTo>
                        <a:pt x="89"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 name="Freeform 282"/>
                <p:cNvSpPr>
                  <a:spLocks/>
                </p:cNvSpPr>
                <p:nvPr/>
              </p:nvSpPr>
              <p:spPr bwMode="auto">
                <a:xfrm>
                  <a:off x="1481" y="1917"/>
                  <a:ext cx="22" cy="39"/>
                </a:xfrm>
                <a:custGeom>
                  <a:avLst/>
                  <a:gdLst/>
                  <a:ahLst/>
                  <a:cxnLst>
                    <a:cxn ang="0">
                      <a:pos x="89" y="195"/>
                    </a:cxn>
                    <a:cxn ang="0">
                      <a:pos x="0" y="185"/>
                    </a:cxn>
                    <a:cxn ang="0">
                      <a:pos x="24" y="7"/>
                    </a:cxn>
                    <a:cxn ang="0">
                      <a:pos x="26" y="0"/>
                    </a:cxn>
                    <a:cxn ang="0">
                      <a:pos x="112" y="22"/>
                    </a:cxn>
                    <a:cxn ang="0">
                      <a:pos x="89" y="195"/>
                    </a:cxn>
                  </a:cxnLst>
                  <a:rect l="0" t="0" r="r" b="b"/>
                  <a:pathLst>
                    <a:path w="112" h="195">
                      <a:moveTo>
                        <a:pt x="89" y="195"/>
                      </a:moveTo>
                      <a:lnTo>
                        <a:pt x="0" y="185"/>
                      </a:lnTo>
                      <a:lnTo>
                        <a:pt x="24" y="7"/>
                      </a:lnTo>
                      <a:lnTo>
                        <a:pt x="26" y="0"/>
                      </a:lnTo>
                      <a:lnTo>
                        <a:pt x="112" y="22"/>
                      </a:lnTo>
                      <a:lnTo>
                        <a:pt x="89" y="19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 name="Freeform 283"/>
                <p:cNvSpPr>
                  <a:spLocks/>
                </p:cNvSpPr>
                <p:nvPr/>
              </p:nvSpPr>
              <p:spPr bwMode="auto">
                <a:xfrm>
                  <a:off x="1486" y="1865"/>
                  <a:ext cx="34" cy="56"/>
                </a:xfrm>
                <a:custGeom>
                  <a:avLst/>
                  <a:gdLst/>
                  <a:ahLst/>
                  <a:cxnLst>
                    <a:cxn ang="0">
                      <a:pos x="86" y="281"/>
                    </a:cxn>
                    <a:cxn ang="0">
                      <a:pos x="0" y="259"/>
                    </a:cxn>
                    <a:cxn ang="0">
                      <a:pos x="84" y="4"/>
                    </a:cxn>
                    <a:cxn ang="0">
                      <a:pos x="85" y="0"/>
                    </a:cxn>
                    <a:cxn ang="0">
                      <a:pos x="169" y="30"/>
                    </a:cxn>
                    <a:cxn ang="0">
                      <a:pos x="86" y="281"/>
                    </a:cxn>
                  </a:cxnLst>
                  <a:rect l="0" t="0" r="r" b="b"/>
                  <a:pathLst>
                    <a:path w="169" h="281">
                      <a:moveTo>
                        <a:pt x="86" y="281"/>
                      </a:moveTo>
                      <a:lnTo>
                        <a:pt x="0" y="259"/>
                      </a:lnTo>
                      <a:lnTo>
                        <a:pt x="84" y="4"/>
                      </a:lnTo>
                      <a:lnTo>
                        <a:pt x="85" y="0"/>
                      </a:lnTo>
                      <a:lnTo>
                        <a:pt x="169" y="30"/>
                      </a:lnTo>
                      <a:lnTo>
                        <a:pt x="86" y="2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 name="Freeform 284"/>
                <p:cNvSpPr>
                  <a:spLocks/>
                </p:cNvSpPr>
                <p:nvPr/>
              </p:nvSpPr>
              <p:spPr bwMode="auto">
                <a:xfrm>
                  <a:off x="1503" y="1813"/>
                  <a:ext cx="39" cy="58"/>
                </a:xfrm>
                <a:custGeom>
                  <a:avLst/>
                  <a:gdLst/>
                  <a:ahLst/>
                  <a:cxnLst>
                    <a:cxn ang="0">
                      <a:pos x="84" y="289"/>
                    </a:cxn>
                    <a:cxn ang="0">
                      <a:pos x="0" y="259"/>
                    </a:cxn>
                    <a:cxn ang="0">
                      <a:pos x="112" y="0"/>
                    </a:cxn>
                    <a:cxn ang="0">
                      <a:pos x="194" y="33"/>
                    </a:cxn>
                    <a:cxn ang="0">
                      <a:pos x="194" y="33"/>
                    </a:cxn>
                    <a:cxn ang="0">
                      <a:pos x="84" y="289"/>
                    </a:cxn>
                  </a:cxnLst>
                  <a:rect l="0" t="0" r="r" b="b"/>
                  <a:pathLst>
                    <a:path w="194" h="289">
                      <a:moveTo>
                        <a:pt x="84" y="289"/>
                      </a:moveTo>
                      <a:lnTo>
                        <a:pt x="0" y="259"/>
                      </a:lnTo>
                      <a:lnTo>
                        <a:pt x="112" y="0"/>
                      </a:lnTo>
                      <a:lnTo>
                        <a:pt x="194" y="33"/>
                      </a:lnTo>
                      <a:lnTo>
                        <a:pt x="194" y="33"/>
                      </a:lnTo>
                      <a:lnTo>
                        <a:pt x="84" y="28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 name="Freeform 285"/>
                <p:cNvSpPr>
                  <a:spLocks/>
                </p:cNvSpPr>
                <p:nvPr/>
              </p:nvSpPr>
              <p:spPr bwMode="auto">
                <a:xfrm>
                  <a:off x="1525" y="1770"/>
                  <a:ext cx="36" cy="50"/>
                </a:xfrm>
                <a:custGeom>
                  <a:avLst/>
                  <a:gdLst/>
                  <a:ahLst/>
                  <a:cxnLst>
                    <a:cxn ang="0">
                      <a:pos x="82" y="249"/>
                    </a:cxn>
                    <a:cxn ang="0">
                      <a:pos x="0" y="216"/>
                    </a:cxn>
                    <a:cxn ang="0">
                      <a:pos x="93" y="0"/>
                    </a:cxn>
                    <a:cxn ang="0">
                      <a:pos x="179" y="26"/>
                    </a:cxn>
                    <a:cxn ang="0">
                      <a:pos x="177" y="30"/>
                    </a:cxn>
                    <a:cxn ang="0">
                      <a:pos x="82" y="249"/>
                    </a:cxn>
                  </a:cxnLst>
                  <a:rect l="0" t="0" r="r" b="b"/>
                  <a:pathLst>
                    <a:path w="179" h="249">
                      <a:moveTo>
                        <a:pt x="82" y="249"/>
                      </a:moveTo>
                      <a:lnTo>
                        <a:pt x="0" y="216"/>
                      </a:lnTo>
                      <a:lnTo>
                        <a:pt x="93" y="0"/>
                      </a:lnTo>
                      <a:lnTo>
                        <a:pt x="179" y="26"/>
                      </a:lnTo>
                      <a:lnTo>
                        <a:pt x="177" y="30"/>
                      </a:lnTo>
                      <a:lnTo>
                        <a:pt x="82" y="24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 name="Freeform 286"/>
                <p:cNvSpPr>
                  <a:spLocks/>
                </p:cNvSpPr>
                <p:nvPr/>
              </p:nvSpPr>
              <p:spPr bwMode="auto">
                <a:xfrm>
                  <a:off x="1544" y="1723"/>
                  <a:ext cx="32" cy="52"/>
                </a:xfrm>
                <a:custGeom>
                  <a:avLst/>
                  <a:gdLst/>
                  <a:ahLst/>
                  <a:cxnLst>
                    <a:cxn ang="0">
                      <a:pos x="86" y="259"/>
                    </a:cxn>
                    <a:cxn ang="0">
                      <a:pos x="0" y="233"/>
                    </a:cxn>
                    <a:cxn ang="0">
                      <a:pos x="73" y="0"/>
                    </a:cxn>
                    <a:cxn ang="0">
                      <a:pos x="159" y="23"/>
                    </a:cxn>
                    <a:cxn ang="0">
                      <a:pos x="159" y="24"/>
                    </a:cxn>
                    <a:cxn ang="0">
                      <a:pos x="86" y="259"/>
                    </a:cxn>
                  </a:cxnLst>
                  <a:rect l="0" t="0" r="r" b="b"/>
                  <a:pathLst>
                    <a:path w="159" h="259">
                      <a:moveTo>
                        <a:pt x="86" y="259"/>
                      </a:moveTo>
                      <a:lnTo>
                        <a:pt x="0" y="233"/>
                      </a:lnTo>
                      <a:lnTo>
                        <a:pt x="73" y="0"/>
                      </a:lnTo>
                      <a:lnTo>
                        <a:pt x="159" y="23"/>
                      </a:lnTo>
                      <a:lnTo>
                        <a:pt x="159" y="24"/>
                      </a:lnTo>
                      <a:lnTo>
                        <a:pt x="86" y="25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 name="Freeform 287"/>
                <p:cNvSpPr>
                  <a:spLocks/>
                </p:cNvSpPr>
                <p:nvPr/>
              </p:nvSpPr>
              <p:spPr bwMode="auto">
                <a:xfrm>
                  <a:off x="1558" y="1676"/>
                  <a:ext cx="31" cy="52"/>
                </a:xfrm>
                <a:custGeom>
                  <a:avLst/>
                  <a:gdLst/>
                  <a:ahLst/>
                  <a:cxnLst>
                    <a:cxn ang="0">
                      <a:pos x="86" y="261"/>
                    </a:cxn>
                    <a:cxn ang="0">
                      <a:pos x="0" y="238"/>
                    </a:cxn>
                    <a:cxn ang="0">
                      <a:pos x="70" y="3"/>
                    </a:cxn>
                    <a:cxn ang="0">
                      <a:pos x="71" y="0"/>
                    </a:cxn>
                    <a:cxn ang="0">
                      <a:pos x="155" y="27"/>
                    </a:cxn>
                    <a:cxn ang="0">
                      <a:pos x="86" y="261"/>
                    </a:cxn>
                  </a:cxnLst>
                  <a:rect l="0" t="0" r="r" b="b"/>
                  <a:pathLst>
                    <a:path w="155" h="261">
                      <a:moveTo>
                        <a:pt x="86" y="261"/>
                      </a:moveTo>
                      <a:lnTo>
                        <a:pt x="0" y="238"/>
                      </a:lnTo>
                      <a:lnTo>
                        <a:pt x="70" y="3"/>
                      </a:lnTo>
                      <a:lnTo>
                        <a:pt x="71" y="0"/>
                      </a:lnTo>
                      <a:lnTo>
                        <a:pt x="155" y="27"/>
                      </a:lnTo>
                      <a:lnTo>
                        <a:pt x="86" y="26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3" name="Freeform 288"/>
                <p:cNvSpPr>
                  <a:spLocks/>
                </p:cNvSpPr>
                <p:nvPr/>
              </p:nvSpPr>
              <p:spPr bwMode="auto">
                <a:xfrm>
                  <a:off x="1573" y="1622"/>
                  <a:ext cx="37" cy="59"/>
                </a:xfrm>
                <a:custGeom>
                  <a:avLst/>
                  <a:gdLst/>
                  <a:ahLst/>
                  <a:cxnLst>
                    <a:cxn ang="0">
                      <a:pos x="84" y="296"/>
                    </a:cxn>
                    <a:cxn ang="0">
                      <a:pos x="0" y="269"/>
                    </a:cxn>
                    <a:cxn ang="0">
                      <a:pos x="101" y="1"/>
                    </a:cxn>
                    <a:cxn ang="0">
                      <a:pos x="102" y="0"/>
                    </a:cxn>
                    <a:cxn ang="0">
                      <a:pos x="185" y="30"/>
                    </a:cxn>
                    <a:cxn ang="0">
                      <a:pos x="84" y="296"/>
                    </a:cxn>
                  </a:cxnLst>
                  <a:rect l="0" t="0" r="r" b="b"/>
                  <a:pathLst>
                    <a:path w="185" h="296">
                      <a:moveTo>
                        <a:pt x="84" y="296"/>
                      </a:moveTo>
                      <a:lnTo>
                        <a:pt x="0" y="269"/>
                      </a:lnTo>
                      <a:lnTo>
                        <a:pt x="101" y="1"/>
                      </a:lnTo>
                      <a:lnTo>
                        <a:pt x="102" y="0"/>
                      </a:lnTo>
                      <a:lnTo>
                        <a:pt x="185" y="30"/>
                      </a:lnTo>
                      <a:lnTo>
                        <a:pt x="84" y="29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4" name="Freeform 289"/>
                <p:cNvSpPr>
                  <a:spLocks/>
                </p:cNvSpPr>
                <p:nvPr/>
              </p:nvSpPr>
              <p:spPr bwMode="auto">
                <a:xfrm>
                  <a:off x="1593" y="1561"/>
                  <a:ext cx="40" cy="67"/>
                </a:xfrm>
                <a:custGeom>
                  <a:avLst/>
                  <a:gdLst/>
                  <a:ahLst/>
                  <a:cxnLst>
                    <a:cxn ang="0">
                      <a:pos x="83" y="333"/>
                    </a:cxn>
                    <a:cxn ang="0">
                      <a:pos x="0" y="303"/>
                    </a:cxn>
                    <a:cxn ang="0">
                      <a:pos x="114" y="2"/>
                    </a:cxn>
                    <a:cxn ang="0">
                      <a:pos x="115" y="0"/>
                    </a:cxn>
                    <a:cxn ang="0">
                      <a:pos x="198" y="31"/>
                    </a:cxn>
                    <a:cxn ang="0">
                      <a:pos x="83" y="333"/>
                    </a:cxn>
                  </a:cxnLst>
                  <a:rect l="0" t="0" r="r" b="b"/>
                  <a:pathLst>
                    <a:path w="198" h="333">
                      <a:moveTo>
                        <a:pt x="83" y="333"/>
                      </a:moveTo>
                      <a:lnTo>
                        <a:pt x="0" y="303"/>
                      </a:lnTo>
                      <a:lnTo>
                        <a:pt x="114" y="2"/>
                      </a:lnTo>
                      <a:lnTo>
                        <a:pt x="115" y="0"/>
                      </a:lnTo>
                      <a:lnTo>
                        <a:pt x="198" y="31"/>
                      </a:lnTo>
                      <a:lnTo>
                        <a:pt x="83" y="3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 name="Freeform 290"/>
                <p:cNvSpPr>
                  <a:spLocks/>
                </p:cNvSpPr>
                <p:nvPr/>
              </p:nvSpPr>
              <p:spPr bwMode="auto">
                <a:xfrm>
                  <a:off x="1616" y="1509"/>
                  <a:ext cx="40" cy="59"/>
                </a:xfrm>
                <a:custGeom>
                  <a:avLst/>
                  <a:gdLst/>
                  <a:ahLst/>
                  <a:cxnLst>
                    <a:cxn ang="0">
                      <a:pos x="83" y="292"/>
                    </a:cxn>
                    <a:cxn ang="0">
                      <a:pos x="0" y="261"/>
                    </a:cxn>
                    <a:cxn ang="0">
                      <a:pos x="115" y="3"/>
                    </a:cxn>
                    <a:cxn ang="0">
                      <a:pos x="116" y="0"/>
                    </a:cxn>
                    <a:cxn ang="0">
                      <a:pos x="198" y="36"/>
                    </a:cxn>
                    <a:cxn ang="0">
                      <a:pos x="83" y="292"/>
                    </a:cxn>
                  </a:cxnLst>
                  <a:rect l="0" t="0" r="r" b="b"/>
                  <a:pathLst>
                    <a:path w="198" h="292">
                      <a:moveTo>
                        <a:pt x="83" y="292"/>
                      </a:moveTo>
                      <a:lnTo>
                        <a:pt x="0" y="261"/>
                      </a:lnTo>
                      <a:lnTo>
                        <a:pt x="115" y="3"/>
                      </a:lnTo>
                      <a:lnTo>
                        <a:pt x="116" y="0"/>
                      </a:lnTo>
                      <a:lnTo>
                        <a:pt x="198" y="36"/>
                      </a:lnTo>
                      <a:lnTo>
                        <a:pt x="83" y="2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 name="Freeform 291"/>
                <p:cNvSpPr>
                  <a:spLocks/>
                </p:cNvSpPr>
                <p:nvPr/>
              </p:nvSpPr>
              <p:spPr bwMode="auto">
                <a:xfrm>
                  <a:off x="1639" y="1460"/>
                  <a:ext cx="41" cy="56"/>
                </a:xfrm>
                <a:custGeom>
                  <a:avLst/>
                  <a:gdLst/>
                  <a:ahLst/>
                  <a:cxnLst>
                    <a:cxn ang="0">
                      <a:pos x="82" y="283"/>
                    </a:cxn>
                    <a:cxn ang="0">
                      <a:pos x="0" y="247"/>
                    </a:cxn>
                    <a:cxn ang="0">
                      <a:pos x="122" y="2"/>
                    </a:cxn>
                    <a:cxn ang="0">
                      <a:pos x="124" y="0"/>
                    </a:cxn>
                    <a:cxn ang="0">
                      <a:pos x="203" y="40"/>
                    </a:cxn>
                    <a:cxn ang="0">
                      <a:pos x="82" y="283"/>
                    </a:cxn>
                  </a:cxnLst>
                  <a:rect l="0" t="0" r="r" b="b"/>
                  <a:pathLst>
                    <a:path w="203" h="283">
                      <a:moveTo>
                        <a:pt x="82" y="283"/>
                      </a:moveTo>
                      <a:lnTo>
                        <a:pt x="0" y="247"/>
                      </a:lnTo>
                      <a:lnTo>
                        <a:pt x="122" y="2"/>
                      </a:lnTo>
                      <a:lnTo>
                        <a:pt x="124" y="0"/>
                      </a:lnTo>
                      <a:lnTo>
                        <a:pt x="203" y="40"/>
                      </a:lnTo>
                      <a:lnTo>
                        <a:pt x="82" y="2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 name="Freeform 292"/>
                <p:cNvSpPr>
                  <a:spLocks/>
                </p:cNvSpPr>
                <p:nvPr/>
              </p:nvSpPr>
              <p:spPr bwMode="auto">
                <a:xfrm>
                  <a:off x="1664" y="1410"/>
                  <a:ext cx="45" cy="58"/>
                </a:xfrm>
                <a:custGeom>
                  <a:avLst/>
                  <a:gdLst/>
                  <a:ahLst/>
                  <a:cxnLst>
                    <a:cxn ang="0">
                      <a:pos x="79" y="290"/>
                    </a:cxn>
                    <a:cxn ang="0">
                      <a:pos x="0" y="250"/>
                    </a:cxn>
                    <a:cxn ang="0">
                      <a:pos x="146" y="1"/>
                    </a:cxn>
                    <a:cxn ang="0">
                      <a:pos x="148" y="0"/>
                    </a:cxn>
                    <a:cxn ang="0">
                      <a:pos x="224" y="44"/>
                    </a:cxn>
                    <a:cxn ang="0">
                      <a:pos x="79" y="290"/>
                    </a:cxn>
                  </a:cxnLst>
                  <a:rect l="0" t="0" r="r" b="b"/>
                  <a:pathLst>
                    <a:path w="224" h="290">
                      <a:moveTo>
                        <a:pt x="79" y="290"/>
                      </a:moveTo>
                      <a:lnTo>
                        <a:pt x="0" y="250"/>
                      </a:lnTo>
                      <a:lnTo>
                        <a:pt x="146" y="1"/>
                      </a:lnTo>
                      <a:lnTo>
                        <a:pt x="148" y="0"/>
                      </a:lnTo>
                      <a:lnTo>
                        <a:pt x="224" y="44"/>
                      </a:lnTo>
                      <a:lnTo>
                        <a:pt x="79" y="29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 name="Freeform 293"/>
                <p:cNvSpPr>
                  <a:spLocks/>
                </p:cNvSpPr>
                <p:nvPr/>
              </p:nvSpPr>
              <p:spPr bwMode="auto">
                <a:xfrm>
                  <a:off x="1694" y="1362"/>
                  <a:ext cx="46" cy="57"/>
                </a:xfrm>
                <a:custGeom>
                  <a:avLst/>
                  <a:gdLst/>
                  <a:ahLst/>
                  <a:cxnLst>
                    <a:cxn ang="0">
                      <a:pos x="76" y="285"/>
                    </a:cxn>
                    <a:cxn ang="0">
                      <a:pos x="0" y="241"/>
                    </a:cxn>
                    <a:cxn ang="0">
                      <a:pos x="157" y="2"/>
                    </a:cxn>
                    <a:cxn ang="0">
                      <a:pos x="158" y="0"/>
                    </a:cxn>
                    <a:cxn ang="0">
                      <a:pos x="232" y="48"/>
                    </a:cxn>
                    <a:cxn ang="0">
                      <a:pos x="76" y="285"/>
                    </a:cxn>
                  </a:cxnLst>
                  <a:rect l="0" t="0" r="r" b="b"/>
                  <a:pathLst>
                    <a:path w="232" h="285">
                      <a:moveTo>
                        <a:pt x="76" y="285"/>
                      </a:moveTo>
                      <a:lnTo>
                        <a:pt x="0" y="241"/>
                      </a:lnTo>
                      <a:lnTo>
                        <a:pt x="157" y="2"/>
                      </a:lnTo>
                      <a:lnTo>
                        <a:pt x="158" y="0"/>
                      </a:lnTo>
                      <a:lnTo>
                        <a:pt x="232" y="48"/>
                      </a:lnTo>
                      <a:lnTo>
                        <a:pt x="76" y="2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 name="Freeform 294"/>
                <p:cNvSpPr>
                  <a:spLocks/>
                </p:cNvSpPr>
                <p:nvPr/>
              </p:nvSpPr>
              <p:spPr bwMode="auto">
                <a:xfrm>
                  <a:off x="1725" y="1323"/>
                  <a:ext cx="44" cy="48"/>
                </a:xfrm>
                <a:custGeom>
                  <a:avLst/>
                  <a:gdLst/>
                  <a:ahLst/>
                  <a:cxnLst>
                    <a:cxn ang="0">
                      <a:pos x="74" y="240"/>
                    </a:cxn>
                    <a:cxn ang="0">
                      <a:pos x="0" y="192"/>
                    </a:cxn>
                    <a:cxn ang="0">
                      <a:pos x="144" y="0"/>
                    </a:cxn>
                    <a:cxn ang="0">
                      <a:pos x="144" y="0"/>
                    </a:cxn>
                    <a:cxn ang="0">
                      <a:pos x="217" y="48"/>
                    </a:cxn>
                    <a:cxn ang="0">
                      <a:pos x="74" y="240"/>
                    </a:cxn>
                  </a:cxnLst>
                  <a:rect l="0" t="0" r="r" b="b"/>
                  <a:pathLst>
                    <a:path w="217" h="240">
                      <a:moveTo>
                        <a:pt x="74" y="240"/>
                      </a:moveTo>
                      <a:lnTo>
                        <a:pt x="0" y="192"/>
                      </a:lnTo>
                      <a:lnTo>
                        <a:pt x="144" y="0"/>
                      </a:lnTo>
                      <a:lnTo>
                        <a:pt x="144" y="0"/>
                      </a:lnTo>
                      <a:lnTo>
                        <a:pt x="217" y="48"/>
                      </a:lnTo>
                      <a:lnTo>
                        <a:pt x="74" y="24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 name="Freeform 295"/>
                <p:cNvSpPr>
                  <a:spLocks/>
                </p:cNvSpPr>
                <p:nvPr/>
              </p:nvSpPr>
              <p:spPr bwMode="auto">
                <a:xfrm>
                  <a:off x="1754" y="1274"/>
                  <a:ext cx="52" cy="59"/>
                </a:xfrm>
                <a:custGeom>
                  <a:avLst/>
                  <a:gdLst/>
                  <a:ahLst/>
                  <a:cxnLst>
                    <a:cxn ang="0">
                      <a:pos x="73" y="294"/>
                    </a:cxn>
                    <a:cxn ang="0">
                      <a:pos x="0" y="246"/>
                    </a:cxn>
                    <a:cxn ang="0">
                      <a:pos x="184" y="0"/>
                    </a:cxn>
                    <a:cxn ang="0">
                      <a:pos x="258" y="49"/>
                    </a:cxn>
                    <a:cxn ang="0">
                      <a:pos x="257" y="50"/>
                    </a:cxn>
                    <a:cxn ang="0">
                      <a:pos x="73" y="294"/>
                    </a:cxn>
                  </a:cxnLst>
                  <a:rect l="0" t="0" r="r" b="b"/>
                  <a:pathLst>
                    <a:path w="258" h="294">
                      <a:moveTo>
                        <a:pt x="73" y="294"/>
                      </a:moveTo>
                      <a:lnTo>
                        <a:pt x="0" y="246"/>
                      </a:lnTo>
                      <a:lnTo>
                        <a:pt x="184" y="0"/>
                      </a:lnTo>
                      <a:lnTo>
                        <a:pt x="258" y="49"/>
                      </a:lnTo>
                      <a:lnTo>
                        <a:pt x="257" y="50"/>
                      </a:lnTo>
                      <a:lnTo>
                        <a:pt x="73" y="2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 name="Freeform 296"/>
                <p:cNvSpPr>
                  <a:spLocks/>
                </p:cNvSpPr>
                <p:nvPr/>
              </p:nvSpPr>
              <p:spPr bwMode="auto">
                <a:xfrm>
                  <a:off x="1791" y="1223"/>
                  <a:ext cx="52" cy="61"/>
                </a:xfrm>
                <a:custGeom>
                  <a:avLst/>
                  <a:gdLst/>
                  <a:ahLst/>
                  <a:cxnLst>
                    <a:cxn ang="0">
                      <a:pos x="74" y="303"/>
                    </a:cxn>
                    <a:cxn ang="0">
                      <a:pos x="0" y="254"/>
                    </a:cxn>
                    <a:cxn ang="0">
                      <a:pos x="185" y="0"/>
                    </a:cxn>
                    <a:cxn ang="0">
                      <a:pos x="260" y="48"/>
                    </a:cxn>
                    <a:cxn ang="0">
                      <a:pos x="259" y="48"/>
                    </a:cxn>
                    <a:cxn ang="0">
                      <a:pos x="74" y="303"/>
                    </a:cxn>
                  </a:cxnLst>
                  <a:rect l="0" t="0" r="r" b="b"/>
                  <a:pathLst>
                    <a:path w="260" h="303">
                      <a:moveTo>
                        <a:pt x="74" y="303"/>
                      </a:moveTo>
                      <a:lnTo>
                        <a:pt x="0" y="254"/>
                      </a:lnTo>
                      <a:lnTo>
                        <a:pt x="185" y="0"/>
                      </a:lnTo>
                      <a:lnTo>
                        <a:pt x="260" y="48"/>
                      </a:lnTo>
                      <a:lnTo>
                        <a:pt x="259" y="48"/>
                      </a:lnTo>
                      <a:lnTo>
                        <a:pt x="74" y="30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2" name="Freeform 297"/>
                <p:cNvSpPr>
                  <a:spLocks/>
                </p:cNvSpPr>
                <p:nvPr/>
              </p:nvSpPr>
              <p:spPr bwMode="auto">
                <a:xfrm>
                  <a:off x="1828" y="1177"/>
                  <a:ext cx="47" cy="56"/>
                </a:xfrm>
                <a:custGeom>
                  <a:avLst/>
                  <a:gdLst/>
                  <a:ahLst/>
                  <a:cxnLst>
                    <a:cxn ang="0">
                      <a:pos x="75" y="278"/>
                    </a:cxn>
                    <a:cxn ang="0">
                      <a:pos x="0" y="230"/>
                    </a:cxn>
                    <a:cxn ang="0">
                      <a:pos x="161" y="2"/>
                    </a:cxn>
                    <a:cxn ang="0">
                      <a:pos x="162" y="0"/>
                    </a:cxn>
                    <a:cxn ang="0">
                      <a:pos x="235" y="49"/>
                    </a:cxn>
                    <a:cxn ang="0">
                      <a:pos x="75" y="278"/>
                    </a:cxn>
                  </a:cxnLst>
                  <a:rect l="0" t="0" r="r" b="b"/>
                  <a:pathLst>
                    <a:path w="235" h="278">
                      <a:moveTo>
                        <a:pt x="75" y="278"/>
                      </a:moveTo>
                      <a:lnTo>
                        <a:pt x="0" y="230"/>
                      </a:lnTo>
                      <a:lnTo>
                        <a:pt x="161" y="2"/>
                      </a:lnTo>
                      <a:lnTo>
                        <a:pt x="162" y="0"/>
                      </a:lnTo>
                      <a:lnTo>
                        <a:pt x="235" y="49"/>
                      </a:lnTo>
                      <a:lnTo>
                        <a:pt x="75" y="2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3" name="Freeform 298"/>
                <p:cNvSpPr>
                  <a:spLocks/>
                </p:cNvSpPr>
                <p:nvPr/>
              </p:nvSpPr>
              <p:spPr bwMode="auto">
                <a:xfrm>
                  <a:off x="1860" y="1157"/>
                  <a:ext cx="28" cy="30"/>
                </a:xfrm>
                <a:custGeom>
                  <a:avLst/>
                  <a:gdLst/>
                  <a:ahLst/>
                  <a:cxnLst>
                    <a:cxn ang="0">
                      <a:pos x="73" y="149"/>
                    </a:cxn>
                    <a:cxn ang="0">
                      <a:pos x="0" y="100"/>
                    </a:cxn>
                    <a:cxn ang="0">
                      <a:pos x="69" y="8"/>
                    </a:cxn>
                    <a:cxn ang="0">
                      <a:pos x="76" y="0"/>
                    </a:cxn>
                    <a:cxn ang="0">
                      <a:pos x="139" y="61"/>
                    </a:cxn>
                    <a:cxn ang="0">
                      <a:pos x="73" y="149"/>
                    </a:cxn>
                  </a:cxnLst>
                  <a:rect l="0" t="0" r="r" b="b"/>
                  <a:pathLst>
                    <a:path w="139" h="149">
                      <a:moveTo>
                        <a:pt x="73" y="149"/>
                      </a:moveTo>
                      <a:lnTo>
                        <a:pt x="0" y="100"/>
                      </a:lnTo>
                      <a:lnTo>
                        <a:pt x="69" y="8"/>
                      </a:lnTo>
                      <a:lnTo>
                        <a:pt x="76" y="0"/>
                      </a:lnTo>
                      <a:lnTo>
                        <a:pt x="139" y="61"/>
                      </a:lnTo>
                      <a:lnTo>
                        <a:pt x="73" y="14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4" name="Freeform 299"/>
                <p:cNvSpPr>
                  <a:spLocks/>
                </p:cNvSpPr>
                <p:nvPr/>
              </p:nvSpPr>
              <p:spPr bwMode="auto">
                <a:xfrm>
                  <a:off x="1875" y="1146"/>
                  <a:ext cx="22" cy="23"/>
                </a:xfrm>
                <a:custGeom>
                  <a:avLst/>
                  <a:gdLst/>
                  <a:ahLst/>
                  <a:cxnLst>
                    <a:cxn ang="0">
                      <a:pos x="63" y="117"/>
                    </a:cxn>
                    <a:cxn ang="0">
                      <a:pos x="0" y="56"/>
                    </a:cxn>
                    <a:cxn ang="0">
                      <a:pos x="57" y="10"/>
                    </a:cxn>
                    <a:cxn ang="0">
                      <a:pos x="75" y="0"/>
                    </a:cxn>
                    <a:cxn ang="0">
                      <a:pos x="107" y="81"/>
                    </a:cxn>
                    <a:cxn ang="0">
                      <a:pos x="63" y="117"/>
                    </a:cxn>
                  </a:cxnLst>
                  <a:rect l="0" t="0" r="r" b="b"/>
                  <a:pathLst>
                    <a:path w="107" h="117">
                      <a:moveTo>
                        <a:pt x="63" y="117"/>
                      </a:moveTo>
                      <a:lnTo>
                        <a:pt x="0" y="56"/>
                      </a:lnTo>
                      <a:lnTo>
                        <a:pt x="57" y="10"/>
                      </a:lnTo>
                      <a:lnTo>
                        <a:pt x="75" y="0"/>
                      </a:lnTo>
                      <a:lnTo>
                        <a:pt x="107" y="81"/>
                      </a:lnTo>
                      <a:lnTo>
                        <a:pt x="63" y="1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5" name="Freeform 300"/>
                <p:cNvSpPr>
                  <a:spLocks/>
                </p:cNvSpPr>
                <p:nvPr/>
              </p:nvSpPr>
              <p:spPr bwMode="auto">
                <a:xfrm>
                  <a:off x="1890" y="1143"/>
                  <a:ext cx="19" cy="19"/>
                </a:xfrm>
                <a:custGeom>
                  <a:avLst/>
                  <a:gdLst/>
                  <a:ahLst/>
                  <a:cxnLst>
                    <a:cxn ang="0">
                      <a:pos x="32" y="97"/>
                    </a:cxn>
                    <a:cxn ang="0">
                      <a:pos x="0" y="16"/>
                    </a:cxn>
                    <a:cxn ang="0">
                      <a:pos x="70" y="0"/>
                    </a:cxn>
                    <a:cxn ang="0">
                      <a:pos x="93" y="1"/>
                    </a:cxn>
                    <a:cxn ang="0">
                      <a:pos x="79" y="86"/>
                    </a:cxn>
                    <a:cxn ang="0">
                      <a:pos x="32" y="97"/>
                    </a:cxn>
                  </a:cxnLst>
                  <a:rect l="0" t="0" r="r" b="b"/>
                  <a:pathLst>
                    <a:path w="93" h="97">
                      <a:moveTo>
                        <a:pt x="32" y="97"/>
                      </a:moveTo>
                      <a:lnTo>
                        <a:pt x="0" y="16"/>
                      </a:lnTo>
                      <a:lnTo>
                        <a:pt x="70" y="0"/>
                      </a:lnTo>
                      <a:lnTo>
                        <a:pt x="93" y="1"/>
                      </a:lnTo>
                      <a:lnTo>
                        <a:pt x="79" y="86"/>
                      </a:lnTo>
                      <a:lnTo>
                        <a:pt x="32"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6" name="Freeform 301"/>
                <p:cNvSpPr>
                  <a:spLocks/>
                </p:cNvSpPr>
                <p:nvPr/>
              </p:nvSpPr>
              <p:spPr bwMode="auto">
                <a:xfrm>
                  <a:off x="1906" y="1143"/>
                  <a:ext cx="19" cy="19"/>
                </a:xfrm>
                <a:custGeom>
                  <a:avLst/>
                  <a:gdLst/>
                  <a:ahLst/>
                  <a:cxnLst>
                    <a:cxn ang="0">
                      <a:pos x="0" y="85"/>
                    </a:cxn>
                    <a:cxn ang="0">
                      <a:pos x="14" y="0"/>
                    </a:cxn>
                    <a:cxn ang="0">
                      <a:pos x="73" y="16"/>
                    </a:cxn>
                    <a:cxn ang="0">
                      <a:pos x="96" y="31"/>
                    </a:cxn>
                    <a:cxn ang="0">
                      <a:pos x="35" y="94"/>
                    </a:cxn>
                    <a:cxn ang="0">
                      <a:pos x="0" y="85"/>
                    </a:cxn>
                  </a:cxnLst>
                  <a:rect l="0" t="0" r="r" b="b"/>
                  <a:pathLst>
                    <a:path w="96" h="94">
                      <a:moveTo>
                        <a:pt x="0" y="85"/>
                      </a:moveTo>
                      <a:lnTo>
                        <a:pt x="14" y="0"/>
                      </a:lnTo>
                      <a:lnTo>
                        <a:pt x="73" y="16"/>
                      </a:lnTo>
                      <a:lnTo>
                        <a:pt x="96" y="31"/>
                      </a:lnTo>
                      <a:lnTo>
                        <a:pt x="35" y="94"/>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7" name="Freeform 302"/>
                <p:cNvSpPr>
                  <a:spLocks/>
                </p:cNvSpPr>
                <p:nvPr/>
              </p:nvSpPr>
              <p:spPr bwMode="auto">
                <a:xfrm>
                  <a:off x="1913" y="1149"/>
                  <a:ext cx="22" cy="19"/>
                </a:xfrm>
                <a:custGeom>
                  <a:avLst/>
                  <a:gdLst/>
                  <a:ahLst/>
                  <a:cxnLst>
                    <a:cxn ang="0">
                      <a:pos x="0" y="63"/>
                    </a:cxn>
                    <a:cxn ang="0">
                      <a:pos x="61" y="0"/>
                    </a:cxn>
                    <a:cxn ang="0">
                      <a:pos x="99" y="47"/>
                    </a:cxn>
                    <a:cxn ang="0">
                      <a:pos x="108" y="61"/>
                    </a:cxn>
                    <a:cxn ang="0">
                      <a:pos x="23" y="92"/>
                    </a:cxn>
                    <a:cxn ang="0">
                      <a:pos x="0" y="63"/>
                    </a:cxn>
                  </a:cxnLst>
                  <a:rect l="0" t="0" r="r" b="b"/>
                  <a:pathLst>
                    <a:path w="108" h="92">
                      <a:moveTo>
                        <a:pt x="0" y="63"/>
                      </a:moveTo>
                      <a:lnTo>
                        <a:pt x="61" y="0"/>
                      </a:lnTo>
                      <a:lnTo>
                        <a:pt x="99" y="47"/>
                      </a:lnTo>
                      <a:lnTo>
                        <a:pt x="108" y="61"/>
                      </a:lnTo>
                      <a:lnTo>
                        <a:pt x="23" y="92"/>
                      </a:lnTo>
                      <a:lnTo>
                        <a:pt x="0"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8" name="Freeform 303"/>
                <p:cNvSpPr>
                  <a:spLocks/>
                </p:cNvSpPr>
                <p:nvPr/>
              </p:nvSpPr>
              <p:spPr bwMode="auto">
                <a:xfrm>
                  <a:off x="1918" y="1161"/>
                  <a:ext cx="20" cy="16"/>
                </a:xfrm>
                <a:custGeom>
                  <a:avLst/>
                  <a:gdLst/>
                  <a:ahLst/>
                  <a:cxnLst>
                    <a:cxn ang="0">
                      <a:pos x="0" y="31"/>
                    </a:cxn>
                    <a:cxn ang="0">
                      <a:pos x="85" y="0"/>
                    </a:cxn>
                    <a:cxn ang="0">
                      <a:pos x="102" y="60"/>
                    </a:cxn>
                    <a:cxn ang="0">
                      <a:pos x="103" y="76"/>
                    </a:cxn>
                    <a:cxn ang="0">
                      <a:pos x="13" y="74"/>
                    </a:cxn>
                    <a:cxn ang="0">
                      <a:pos x="0" y="31"/>
                    </a:cxn>
                  </a:cxnLst>
                  <a:rect l="0" t="0" r="r" b="b"/>
                  <a:pathLst>
                    <a:path w="103" h="76">
                      <a:moveTo>
                        <a:pt x="0" y="31"/>
                      </a:moveTo>
                      <a:lnTo>
                        <a:pt x="85" y="0"/>
                      </a:lnTo>
                      <a:lnTo>
                        <a:pt x="102" y="60"/>
                      </a:lnTo>
                      <a:lnTo>
                        <a:pt x="103" y="76"/>
                      </a:lnTo>
                      <a:lnTo>
                        <a:pt x="13" y="74"/>
                      </a:lnTo>
                      <a:lnTo>
                        <a:pt x="0" y="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304"/>
                <p:cNvSpPr>
                  <a:spLocks/>
                </p:cNvSpPr>
                <p:nvPr/>
              </p:nvSpPr>
              <p:spPr bwMode="auto">
                <a:xfrm>
                  <a:off x="1919" y="1176"/>
                  <a:ext cx="19" cy="18"/>
                </a:xfrm>
                <a:custGeom>
                  <a:avLst/>
                  <a:gdLst/>
                  <a:ahLst/>
                  <a:cxnLst>
                    <a:cxn ang="0">
                      <a:pos x="8" y="0"/>
                    </a:cxn>
                    <a:cxn ang="0">
                      <a:pos x="98" y="2"/>
                    </a:cxn>
                    <a:cxn ang="0">
                      <a:pos x="87" y="81"/>
                    </a:cxn>
                    <a:cxn ang="0">
                      <a:pos x="86" y="90"/>
                    </a:cxn>
                    <a:cxn ang="0">
                      <a:pos x="0" y="67"/>
                    </a:cxn>
                    <a:cxn ang="0">
                      <a:pos x="8" y="0"/>
                    </a:cxn>
                  </a:cxnLst>
                  <a:rect l="0" t="0" r="r" b="b"/>
                  <a:pathLst>
                    <a:path w="98" h="90">
                      <a:moveTo>
                        <a:pt x="8" y="0"/>
                      </a:moveTo>
                      <a:lnTo>
                        <a:pt x="98" y="2"/>
                      </a:lnTo>
                      <a:lnTo>
                        <a:pt x="87" y="81"/>
                      </a:lnTo>
                      <a:lnTo>
                        <a:pt x="86" y="90"/>
                      </a:lnTo>
                      <a:lnTo>
                        <a:pt x="0" y="67"/>
                      </a:lnTo>
                      <a:lnTo>
                        <a:pt x="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305"/>
                <p:cNvSpPr>
                  <a:spLocks/>
                </p:cNvSpPr>
                <p:nvPr/>
              </p:nvSpPr>
              <p:spPr bwMode="auto">
                <a:xfrm>
                  <a:off x="1912" y="1190"/>
                  <a:ext cx="24" cy="26"/>
                </a:xfrm>
                <a:custGeom>
                  <a:avLst/>
                  <a:gdLst/>
                  <a:ahLst/>
                  <a:cxnLst>
                    <a:cxn ang="0">
                      <a:pos x="34" y="0"/>
                    </a:cxn>
                    <a:cxn ang="0">
                      <a:pos x="120" y="23"/>
                    </a:cxn>
                    <a:cxn ang="0">
                      <a:pos x="85" y="128"/>
                    </a:cxn>
                    <a:cxn ang="0">
                      <a:pos x="84" y="130"/>
                    </a:cxn>
                    <a:cxn ang="0">
                      <a:pos x="0" y="102"/>
                    </a:cxn>
                    <a:cxn ang="0">
                      <a:pos x="34" y="0"/>
                    </a:cxn>
                  </a:cxnLst>
                  <a:rect l="0" t="0" r="r" b="b"/>
                  <a:pathLst>
                    <a:path w="120" h="130">
                      <a:moveTo>
                        <a:pt x="34" y="0"/>
                      </a:moveTo>
                      <a:lnTo>
                        <a:pt x="120" y="23"/>
                      </a:lnTo>
                      <a:lnTo>
                        <a:pt x="85" y="128"/>
                      </a:lnTo>
                      <a:lnTo>
                        <a:pt x="84" y="130"/>
                      </a:lnTo>
                      <a:lnTo>
                        <a:pt x="0" y="102"/>
                      </a:lnTo>
                      <a:lnTo>
                        <a:pt x="3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 name="Freeform 306"/>
                <p:cNvSpPr>
                  <a:spLocks/>
                </p:cNvSpPr>
                <p:nvPr/>
              </p:nvSpPr>
              <p:spPr bwMode="auto">
                <a:xfrm>
                  <a:off x="1899" y="1210"/>
                  <a:ext cx="30" cy="38"/>
                </a:xfrm>
                <a:custGeom>
                  <a:avLst/>
                  <a:gdLst/>
                  <a:ahLst/>
                  <a:cxnLst>
                    <a:cxn ang="0">
                      <a:pos x="63" y="0"/>
                    </a:cxn>
                    <a:cxn ang="0">
                      <a:pos x="147" y="28"/>
                    </a:cxn>
                    <a:cxn ang="0">
                      <a:pos x="85" y="190"/>
                    </a:cxn>
                    <a:cxn ang="0">
                      <a:pos x="0" y="164"/>
                    </a:cxn>
                    <a:cxn ang="0">
                      <a:pos x="1" y="162"/>
                    </a:cxn>
                    <a:cxn ang="0">
                      <a:pos x="63" y="0"/>
                    </a:cxn>
                  </a:cxnLst>
                  <a:rect l="0" t="0" r="r" b="b"/>
                  <a:pathLst>
                    <a:path w="147" h="190">
                      <a:moveTo>
                        <a:pt x="63" y="0"/>
                      </a:moveTo>
                      <a:lnTo>
                        <a:pt x="147" y="28"/>
                      </a:lnTo>
                      <a:lnTo>
                        <a:pt x="85" y="190"/>
                      </a:lnTo>
                      <a:lnTo>
                        <a:pt x="0" y="164"/>
                      </a:lnTo>
                      <a:lnTo>
                        <a:pt x="1" y="162"/>
                      </a:lnTo>
                      <a:lnTo>
                        <a:pt x="6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2" name="Freeform 307"/>
                <p:cNvSpPr>
                  <a:spLocks/>
                </p:cNvSpPr>
                <p:nvPr/>
              </p:nvSpPr>
              <p:spPr bwMode="auto">
                <a:xfrm>
                  <a:off x="1885" y="1243"/>
                  <a:ext cx="31" cy="49"/>
                </a:xfrm>
                <a:custGeom>
                  <a:avLst/>
                  <a:gdLst/>
                  <a:ahLst/>
                  <a:cxnLst>
                    <a:cxn ang="0">
                      <a:pos x="73" y="0"/>
                    </a:cxn>
                    <a:cxn ang="0">
                      <a:pos x="158" y="26"/>
                    </a:cxn>
                    <a:cxn ang="0">
                      <a:pos x="85" y="247"/>
                    </a:cxn>
                    <a:cxn ang="0">
                      <a:pos x="85" y="248"/>
                    </a:cxn>
                    <a:cxn ang="0">
                      <a:pos x="0" y="220"/>
                    </a:cxn>
                    <a:cxn ang="0">
                      <a:pos x="73" y="0"/>
                    </a:cxn>
                  </a:cxnLst>
                  <a:rect l="0" t="0" r="r" b="b"/>
                  <a:pathLst>
                    <a:path w="158" h="248">
                      <a:moveTo>
                        <a:pt x="73" y="0"/>
                      </a:moveTo>
                      <a:lnTo>
                        <a:pt x="158" y="26"/>
                      </a:lnTo>
                      <a:lnTo>
                        <a:pt x="85" y="247"/>
                      </a:lnTo>
                      <a:lnTo>
                        <a:pt x="85" y="248"/>
                      </a:lnTo>
                      <a:lnTo>
                        <a:pt x="0" y="220"/>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3" name="Freeform 308"/>
                <p:cNvSpPr>
                  <a:spLocks/>
                </p:cNvSpPr>
                <p:nvPr/>
              </p:nvSpPr>
              <p:spPr bwMode="auto">
                <a:xfrm>
                  <a:off x="1867" y="1287"/>
                  <a:ext cx="35" cy="55"/>
                </a:xfrm>
                <a:custGeom>
                  <a:avLst/>
                  <a:gdLst/>
                  <a:ahLst/>
                  <a:cxnLst>
                    <a:cxn ang="0">
                      <a:pos x="87" y="0"/>
                    </a:cxn>
                    <a:cxn ang="0">
                      <a:pos x="172" y="28"/>
                    </a:cxn>
                    <a:cxn ang="0">
                      <a:pos x="84" y="273"/>
                    </a:cxn>
                    <a:cxn ang="0">
                      <a:pos x="84" y="275"/>
                    </a:cxn>
                    <a:cxn ang="0">
                      <a:pos x="0" y="245"/>
                    </a:cxn>
                    <a:cxn ang="0">
                      <a:pos x="87" y="0"/>
                    </a:cxn>
                  </a:cxnLst>
                  <a:rect l="0" t="0" r="r" b="b"/>
                  <a:pathLst>
                    <a:path w="172" h="275">
                      <a:moveTo>
                        <a:pt x="87" y="0"/>
                      </a:moveTo>
                      <a:lnTo>
                        <a:pt x="172" y="28"/>
                      </a:lnTo>
                      <a:lnTo>
                        <a:pt x="84" y="273"/>
                      </a:lnTo>
                      <a:lnTo>
                        <a:pt x="84" y="275"/>
                      </a:lnTo>
                      <a:lnTo>
                        <a:pt x="0" y="245"/>
                      </a:lnTo>
                      <a:lnTo>
                        <a:pt x="8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4" name="Freeform 309"/>
                <p:cNvSpPr>
                  <a:spLocks/>
                </p:cNvSpPr>
                <p:nvPr/>
              </p:nvSpPr>
              <p:spPr bwMode="auto">
                <a:xfrm>
                  <a:off x="1849" y="1336"/>
                  <a:ext cx="35" cy="51"/>
                </a:xfrm>
                <a:custGeom>
                  <a:avLst/>
                  <a:gdLst/>
                  <a:ahLst/>
                  <a:cxnLst>
                    <a:cxn ang="0">
                      <a:pos x="93" y="0"/>
                    </a:cxn>
                    <a:cxn ang="0">
                      <a:pos x="177" y="30"/>
                    </a:cxn>
                    <a:cxn ang="0">
                      <a:pos x="82" y="255"/>
                    </a:cxn>
                    <a:cxn ang="0">
                      <a:pos x="80" y="258"/>
                    </a:cxn>
                    <a:cxn ang="0">
                      <a:pos x="0" y="222"/>
                    </a:cxn>
                    <a:cxn ang="0">
                      <a:pos x="93" y="0"/>
                    </a:cxn>
                  </a:cxnLst>
                  <a:rect l="0" t="0" r="r" b="b"/>
                  <a:pathLst>
                    <a:path w="177" h="258">
                      <a:moveTo>
                        <a:pt x="93" y="0"/>
                      </a:moveTo>
                      <a:lnTo>
                        <a:pt x="177" y="30"/>
                      </a:lnTo>
                      <a:lnTo>
                        <a:pt x="82" y="255"/>
                      </a:lnTo>
                      <a:lnTo>
                        <a:pt x="80" y="258"/>
                      </a:lnTo>
                      <a:lnTo>
                        <a:pt x="0" y="222"/>
                      </a:lnTo>
                      <a:lnTo>
                        <a:pt x="9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5" name="Freeform 310"/>
                <p:cNvSpPr>
                  <a:spLocks/>
                </p:cNvSpPr>
                <p:nvPr/>
              </p:nvSpPr>
              <p:spPr bwMode="auto">
                <a:xfrm>
                  <a:off x="1825" y="1380"/>
                  <a:ext cx="40" cy="53"/>
                </a:xfrm>
                <a:custGeom>
                  <a:avLst/>
                  <a:gdLst/>
                  <a:ahLst/>
                  <a:cxnLst>
                    <a:cxn ang="0">
                      <a:pos x="118" y="0"/>
                    </a:cxn>
                    <a:cxn ang="0">
                      <a:pos x="198" y="36"/>
                    </a:cxn>
                    <a:cxn ang="0">
                      <a:pos x="80" y="265"/>
                    </a:cxn>
                    <a:cxn ang="0">
                      <a:pos x="0" y="228"/>
                    </a:cxn>
                    <a:cxn ang="0">
                      <a:pos x="0" y="227"/>
                    </a:cxn>
                    <a:cxn ang="0">
                      <a:pos x="118" y="0"/>
                    </a:cxn>
                  </a:cxnLst>
                  <a:rect l="0" t="0" r="r" b="b"/>
                  <a:pathLst>
                    <a:path w="198" h="265">
                      <a:moveTo>
                        <a:pt x="118" y="0"/>
                      </a:moveTo>
                      <a:lnTo>
                        <a:pt x="198" y="36"/>
                      </a:lnTo>
                      <a:lnTo>
                        <a:pt x="80" y="265"/>
                      </a:lnTo>
                      <a:lnTo>
                        <a:pt x="0" y="228"/>
                      </a:lnTo>
                      <a:lnTo>
                        <a:pt x="0" y="227"/>
                      </a:lnTo>
                      <a:lnTo>
                        <a:pt x="11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6" name="Freeform 311"/>
                <p:cNvSpPr>
                  <a:spLocks/>
                </p:cNvSpPr>
                <p:nvPr/>
              </p:nvSpPr>
              <p:spPr bwMode="auto">
                <a:xfrm>
                  <a:off x="1793" y="1426"/>
                  <a:ext cx="48" cy="69"/>
                </a:xfrm>
                <a:custGeom>
                  <a:avLst/>
                  <a:gdLst/>
                  <a:ahLst/>
                  <a:cxnLst>
                    <a:cxn ang="0">
                      <a:pos x="159" y="0"/>
                    </a:cxn>
                    <a:cxn ang="0">
                      <a:pos x="239" y="37"/>
                    </a:cxn>
                    <a:cxn ang="0">
                      <a:pos x="82" y="347"/>
                    </a:cxn>
                    <a:cxn ang="0">
                      <a:pos x="0" y="313"/>
                    </a:cxn>
                    <a:cxn ang="0">
                      <a:pos x="1" y="312"/>
                    </a:cxn>
                    <a:cxn ang="0">
                      <a:pos x="159" y="0"/>
                    </a:cxn>
                  </a:cxnLst>
                  <a:rect l="0" t="0" r="r" b="b"/>
                  <a:pathLst>
                    <a:path w="239" h="347">
                      <a:moveTo>
                        <a:pt x="159" y="0"/>
                      </a:moveTo>
                      <a:lnTo>
                        <a:pt x="239" y="37"/>
                      </a:lnTo>
                      <a:lnTo>
                        <a:pt x="82" y="347"/>
                      </a:lnTo>
                      <a:lnTo>
                        <a:pt x="0" y="313"/>
                      </a:lnTo>
                      <a:lnTo>
                        <a:pt x="1" y="312"/>
                      </a:lnTo>
                      <a:lnTo>
                        <a:pt x="15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7" name="Freeform 312"/>
                <p:cNvSpPr>
                  <a:spLocks/>
                </p:cNvSpPr>
                <p:nvPr/>
              </p:nvSpPr>
              <p:spPr bwMode="auto">
                <a:xfrm>
                  <a:off x="1771" y="1488"/>
                  <a:ext cx="39" cy="56"/>
                </a:xfrm>
                <a:custGeom>
                  <a:avLst/>
                  <a:gdLst/>
                  <a:ahLst/>
                  <a:cxnLst>
                    <a:cxn ang="0">
                      <a:pos x="111" y="0"/>
                    </a:cxn>
                    <a:cxn ang="0">
                      <a:pos x="193" y="34"/>
                    </a:cxn>
                    <a:cxn ang="0">
                      <a:pos x="82" y="278"/>
                    </a:cxn>
                    <a:cxn ang="0">
                      <a:pos x="0" y="246"/>
                    </a:cxn>
                    <a:cxn ang="0">
                      <a:pos x="0" y="245"/>
                    </a:cxn>
                    <a:cxn ang="0">
                      <a:pos x="111" y="0"/>
                    </a:cxn>
                  </a:cxnLst>
                  <a:rect l="0" t="0" r="r" b="b"/>
                  <a:pathLst>
                    <a:path w="193" h="278">
                      <a:moveTo>
                        <a:pt x="111" y="0"/>
                      </a:moveTo>
                      <a:lnTo>
                        <a:pt x="193" y="34"/>
                      </a:lnTo>
                      <a:lnTo>
                        <a:pt x="82" y="278"/>
                      </a:lnTo>
                      <a:lnTo>
                        <a:pt x="0" y="246"/>
                      </a:lnTo>
                      <a:lnTo>
                        <a:pt x="0" y="245"/>
                      </a:lnTo>
                      <a:lnTo>
                        <a:pt x="11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8" name="Freeform 313"/>
                <p:cNvSpPr>
                  <a:spLocks/>
                </p:cNvSpPr>
                <p:nvPr/>
              </p:nvSpPr>
              <p:spPr bwMode="auto">
                <a:xfrm>
                  <a:off x="1752" y="1538"/>
                  <a:ext cx="36" cy="51"/>
                </a:xfrm>
                <a:custGeom>
                  <a:avLst/>
                  <a:gdLst/>
                  <a:ahLst/>
                  <a:cxnLst>
                    <a:cxn ang="0">
                      <a:pos x="98" y="0"/>
                    </a:cxn>
                    <a:cxn ang="0">
                      <a:pos x="180" y="32"/>
                    </a:cxn>
                    <a:cxn ang="0">
                      <a:pos x="83" y="254"/>
                    </a:cxn>
                    <a:cxn ang="0">
                      <a:pos x="82" y="255"/>
                    </a:cxn>
                    <a:cxn ang="0">
                      <a:pos x="0" y="222"/>
                    </a:cxn>
                    <a:cxn ang="0">
                      <a:pos x="98" y="0"/>
                    </a:cxn>
                  </a:cxnLst>
                  <a:rect l="0" t="0" r="r" b="b"/>
                  <a:pathLst>
                    <a:path w="180" h="255">
                      <a:moveTo>
                        <a:pt x="98" y="0"/>
                      </a:moveTo>
                      <a:lnTo>
                        <a:pt x="180" y="32"/>
                      </a:lnTo>
                      <a:lnTo>
                        <a:pt x="83" y="254"/>
                      </a:lnTo>
                      <a:lnTo>
                        <a:pt x="82" y="255"/>
                      </a:lnTo>
                      <a:lnTo>
                        <a:pt x="0" y="222"/>
                      </a:lnTo>
                      <a:lnTo>
                        <a:pt x="9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9" name="Freeform 314"/>
                <p:cNvSpPr>
                  <a:spLocks/>
                </p:cNvSpPr>
                <p:nvPr/>
              </p:nvSpPr>
              <p:spPr bwMode="auto">
                <a:xfrm>
                  <a:off x="1734" y="1582"/>
                  <a:ext cx="34" cy="44"/>
                </a:xfrm>
                <a:custGeom>
                  <a:avLst/>
                  <a:gdLst/>
                  <a:ahLst/>
                  <a:cxnLst>
                    <a:cxn ang="0">
                      <a:pos x="88" y="0"/>
                    </a:cxn>
                    <a:cxn ang="0">
                      <a:pos x="170" y="33"/>
                    </a:cxn>
                    <a:cxn ang="0">
                      <a:pos x="83" y="218"/>
                    </a:cxn>
                    <a:cxn ang="0">
                      <a:pos x="0" y="186"/>
                    </a:cxn>
                    <a:cxn ang="0">
                      <a:pos x="1" y="185"/>
                    </a:cxn>
                    <a:cxn ang="0">
                      <a:pos x="88" y="0"/>
                    </a:cxn>
                  </a:cxnLst>
                  <a:rect l="0" t="0" r="r" b="b"/>
                  <a:pathLst>
                    <a:path w="170" h="218">
                      <a:moveTo>
                        <a:pt x="88" y="0"/>
                      </a:moveTo>
                      <a:lnTo>
                        <a:pt x="170" y="33"/>
                      </a:lnTo>
                      <a:lnTo>
                        <a:pt x="83" y="218"/>
                      </a:lnTo>
                      <a:lnTo>
                        <a:pt x="0" y="186"/>
                      </a:lnTo>
                      <a:lnTo>
                        <a:pt x="1" y="185"/>
                      </a:lnTo>
                      <a:lnTo>
                        <a:pt x="8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0" name="Freeform 315"/>
                <p:cNvSpPr>
                  <a:spLocks/>
                </p:cNvSpPr>
                <p:nvPr/>
              </p:nvSpPr>
              <p:spPr bwMode="auto">
                <a:xfrm>
                  <a:off x="1715" y="1619"/>
                  <a:ext cx="36" cy="51"/>
                </a:xfrm>
                <a:custGeom>
                  <a:avLst/>
                  <a:gdLst/>
                  <a:ahLst/>
                  <a:cxnLst>
                    <a:cxn ang="0">
                      <a:pos x="95" y="0"/>
                    </a:cxn>
                    <a:cxn ang="0">
                      <a:pos x="178" y="32"/>
                    </a:cxn>
                    <a:cxn ang="0">
                      <a:pos x="84" y="252"/>
                    </a:cxn>
                    <a:cxn ang="0">
                      <a:pos x="0" y="225"/>
                    </a:cxn>
                    <a:cxn ang="0">
                      <a:pos x="1" y="222"/>
                    </a:cxn>
                    <a:cxn ang="0">
                      <a:pos x="95" y="0"/>
                    </a:cxn>
                  </a:cxnLst>
                  <a:rect l="0" t="0" r="r" b="b"/>
                  <a:pathLst>
                    <a:path w="178" h="252">
                      <a:moveTo>
                        <a:pt x="95" y="0"/>
                      </a:moveTo>
                      <a:lnTo>
                        <a:pt x="178" y="32"/>
                      </a:lnTo>
                      <a:lnTo>
                        <a:pt x="84" y="252"/>
                      </a:lnTo>
                      <a:lnTo>
                        <a:pt x="0" y="225"/>
                      </a:lnTo>
                      <a:lnTo>
                        <a:pt x="1" y="222"/>
                      </a:lnTo>
                      <a:lnTo>
                        <a:pt x="9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1" name="Freeform 316"/>
                <p:cNvSpPr>
                  <a:spLocks/>
                </p:cNvSpPr>
                <p:nvPr/>
              </p:nvSpPr>
              <p:spPr bwMode="auto">
                <a:xfrm>
                  <a:off x="1696" y="1664"/>
                  <a:ext cx="36" cy="60"/>
                </a:xfrm>
                <a:custGeom>
                  <a:avLst/>
                  <a:gdLst/>
                  <a:ahLst/>
                  <a:cxnLst>
                    <a:cxn ang="0">
                      <a:pos x="95" y="0"/>
                    </a:cxn>
                    <a:cxn ang="0">
                      <a:pos x="179" y="27"/>
                    </a:cxn>
                    <a:cxn ang="0">
                      <a:pos x="86" y="297"/>
                    </a:cxn>
                    <a:cxn ang="0">
                      <a:pos x="0" y="273"/>
                    </a:cxn>
                    <a:cxn ang="0">
                      <a:pos x="0" y="271"/>
                    </a:cxn>
                    <a:cxn ang="0">
                      <a:pos x="95" y="0"/>
                    </a:cxn>
                  </a:cxnLst>
                  <a:rect l="0" t="0" r="r" b="b"/>
                  <a:pathLst>
                    <a:path w="179" h="297">
                      <a:moveTo>
                        <a:pt x="95" y="0"/>
                      </a:moveTo>
                      <a:lnTo>
                        <a:pt x="179" y="27"/>
                      </a:lnTo>
                      <a:lnTo>
                        <a:pt x="86" y="297"/>
                      </a:lnTo>
                      <a:lnTo>
                        <a:pt x="0" y="273"/>
                      </a:lnTo>
                      <a:lnTo>
                        <a:pt x="0" y="271"/>
                      </a:lnTo>
                      <a:lnTo>
                        <a:pt x="9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2" name="Freeform 317"/>
                <p:cNvSpPr>
                  <a:spLocks/>
                </p:cNvSpPr>
                <p:nvPr/>
              </p:nvSpPr>
              <p:spPr bwMode="auto">
                <a:xfrm>
                  <a:off x="1679" y="1719"/>
                  <a:ext cx="34" cy="61"/>
                </a:xfrm>
                <a:custGeom>
                  <a:avLst/>
                  <a:gdLst/>
                  <a:ahLst/>
                  <a:cxnLst>
                    <a:cxn ang="0">
                      <a:pos x="84" y="0"/>
                    </a:cxn>
                    <a:cxn ang="0">
                      <a:pos x="170" y="24"/>
                    </a:cxn>
                    <a:cxn ang="0">
                      <a:pos x="87" y="308"/>
                    </a:cxn>
                    <a:cxn ang="0">
                      <a:pos x="0" y="286"/>
                    </a:cxn>
                    <a:cxn ang="0">
                      <a:pos x="0" y="285"/>
                    </a:cxn>
                    <a:cxn ang="0">
                      <a:pos x="84" y="0"/>
                    </a:cxn>
                  </a:cxnLst>
                  <a:rect l="0" t="0" r="r" b="b"/>
                  <a:pathLst>
                    <a:path w="170" h="308">
                      <a:moveTo>
                        <a:pt x="84" y="0"/>
                      </a:moveTo>
                      <a:lnTo>
                        <a:pt x="170" y="24"/>
                      </a:lnTo>
                      <a:lnTo>
                        <a:pt x="87" y="308"/>
                      </a:lnTo>
                      <a:lnTo>
                        <a:pt x="0" y="286"/>
                      </a:lnTo>
                      <a:lnTo>
                        <a:pt x="0" y="285"/>
                      </a:lnTo>
                      <a:lnTo>
                        <a:pt x="8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3" name="Freeform 318"/>
                <p:cNvSpPr>
                  <a:spLocks/>
                </p:cNvSpPr>
                <p:nvPr/>
              </p:nvSpPr>
              <p:spPr bwMode="auto">
                <a:xfrm>
                  <a:off x="1665" y="1776"/>
                  <a:ext cx="32" cy="58"/>
                </a:xfrm>
                <a:custGeom>
                  <a:avLst/>
                  <a:gdLst/>
                  <a:ahLst/>
                  <a:cxnLst>
                    <a:cxn ang="0">
                      <a:pos x="73" y="0"/>
                    </a:cxn>
                    <a:cxn ang="0">
                      <a:pos x="160" y="22"/>
                    </a:cxn>
                    <a:cxn ang="0">
                      <a:pos x="87" y="289"/>
                    </a:cxn>
                    <a:cxn ang="0">
                      <a:pos x="86" y="290"/>
                    </a:cxn>
                    <a:cxn ang="0">
                      <a:pos x="0" y="268"/>
                    </a:cxn>
                    <a:cxn ang="0">
                      <a:pos x="73" y="0"/>
                    </a:cxn>
                  </a:cxnLst>
                  <a:rect l="0" t="0" r="r" b="b"/>
                  <a:pathLst>
                    <a:path w="160" h="290">
                      <a:moveTo>
                        <a:pt x="73" y="0"/>
                      </a:moveTo>
                      <a:lnTo>
                        <a:pt x="160" y="22"/>
                      </a:lnTo>
                      <a:lnTo>
                        <a:pt x="87" y="289"/>
                      </a:lnTo>
                      <a:lnTo>
                        <a:pt x="86" y="290"/>
                      </a:lnTo>
                      <a:lnTo>
                        <a:pt x="0" y="268"/>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4" name="Freeform 319"/>
                <p:cNvSpPr>
                  <a:spLocks/>
                </p:cNvSpPr>
                <p:nvPr/>
              </p:nvSpPr>
              <p:spPr bwMode="auto">
                <a:xfrm>
                  <a:off x="1656" y="1830"/>
                  <a:ext cx="26" cy="35"/>
                </a:xfrm>
                <a:custGeom>
                  <a:avLst/>
                  <a:gdLst/>
                  <a:ahLst/>
                  <a:cxnLst>
                    <a:cxn ang="0">
                      <a:pos x="45" y="0"/>
                    </a:cxn>
                    <a:cxn ang="0">
                      <a:pos x="131" y="22"/>
                    </a:cxn>
                    <a:cxn ang="0">
                      <a:pos x="86" y="178"/>
                    </a:cxn>
                    <a:cxn ang="0">
                      <a:pos x="0" y="155"/>
                    </a:cxn>
                    <a:cxn ang="0">
                      <a:pos x="0" y="155"/>
                    </a:cxn>
                    <a:cxn ang="0">
                      <a:pos x="45" y="0"/>
                    </a:cxn>
                  </a:cxnLst>
                  <a:rect l="0" t="0" r="r" b="b"/>
                  <a:pathLst>
                    <a:path w="131" h="178">
                      <a:moveTo>
                        <a:pt x="45" y="0"/>
                      </a:moveTo>
                      <a:lnTo>
                        <a:pt x="131" y="22"/>
                      </a:lnTo>
                      <a:lnTo>
                        <a:pt x="86" y="178"/>
                      </a:lnTo>
                      <a:lnTo>
                        <a:pt x="0" y="155"/>
                      </a:lnTo>
                      <a:lnTo>
                        <a:pt x="0" y="155"/>
                      </a:lnTo>
                      <a:lnTo>
                        <a:pt x="4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5" name="Freeform 320"/>
                <p:cNvSpPr>
                  <a:spLocks/>
                </p:cNvSpPr>
                <p:nvPr/>
              </p:nvSpPr>
              <p:spPr bwMode="auto">
                <a:xfrm>
                  <a:off x="1648" y="1861"/>
                  <a:ext cx="25" cy="29"/>
                </a:xfrm>
                <a:custGeom>
                  <a:avLst/>
                  <a:gdLst/>
                  <a:ahLst/>
                  <a:cxnLst>
                    <a:cxn ang="0">
                      <a:pos x="36" y="0"/>
                    </a:cxn>
                    <a:cxn ang="0">
                      <a:pos x="122" y="23"/>
                    </a:cxn>
                    <a:cxn ang="0">
                      <a:pos x="86" y="145"/>
                    </a:cxn>
                    <a:cxn ang="0">
                      <a:pos x="86" y="148"/>
                    </a:cxn>
                    <a:cxn ang="0">
                      <a:pos x="0" y="123"/>
                    </a:cxn>
                    <a:cxn ang="0">
                      <a:pos x="36" y="0"/>
                    </a:cxn>
                  </a:cxnLst>
                  <a:rect l="0" t="0" r="r" b="b"/>
                  <a:pathLst>
                    <a:path w="122" h="148">
                      <a:moveTo>
                        <a:pt x="36" y="0"/>
                      </a:moveTo>
                      <a:lnTo>
                        <a:pt x="122" y="23"/>
                      </a:lnTo>
                      <a:lnTo>
                        <a:pt x="86" y="145"/>
                      </a:lnTo>
                      <a:lnTo>
                        <a:pt x="86" y="148"/>
                      </a:lnTo>
                      <a:lnTo>
                        <a:pt x="0" y="123"/>
                      </a:lnTo>
                      <a:lnTo>
                        <a:pt x="3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6" name="Freeform 321"/>
                <p:cNvSpPr>
                  <a:spLocks/>
                </p:cNvSpPr>
                <p:nvPr/>
              </p:nvSpPr>
              <p:spPr bwMode="auto">
                <a:xfrm>
                  <a:off x="1641" y="1885"/>
                  <a:ext cx="25" cy="24"/>
                </a:xfrm>
                <a:custGeom>
                  <a:avLst/>
                  <a:gdLst/>
                  <a:ahLst/>
                  <a:cxnLst>
                    <a:cxn ang="0">
                      <a:pos x="36" y="0"/>
                    </a:cxn>
                    <a:cxn ang="0">
                      <a:pos x="122" y="25"/>
                    </a:cxn>
                    <a:cxn ang="0">
                      <a:pos x="89" y="121"/>
                    </a:cxn>
                    <a:cxn ang="0">
                      <a:pos x="0" y="105"/>
                    </a:cxn>
                    <a:cxn ang="0">
                      <a:pos x="2" y="97"/>
                    </a:cxn>
                    <a:cxn ang="0">
                      <a:pos x="36" y="0"/>
                    </a:cxn>
                  </a:cxnLst>
                  <a:rect l="0" t="0" r="r" b="b"/>
                  <a:pathLst>
                    <a:path w="122" h="121">
                      <a:moveTo>
                        <a:pt x="36" y="0"/>
                      </a:moveTo>
                      <a:lnTo>
                        <a:pt x="122" y="25"/>
                      </a:lnTo>
                      <a:lnTo>
                        <a:pt x="89" y="121"/>
                      </a:lnTo>
                      <a:lnTo>
                        <a:pt x="0" y="105"/>
                      </a:lnTo>
                      <a:lnTo>
                        <a:pt x="2" y="97"/>
                      </a:lnTo>
                      <a:lnTo>
                        <a:pt x="3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7" name="Freeform 322"/>
                <p:cNvSpPr>
                  <a:spLocks/>
                </p:cNvSpPr>
                <p:nvPr/>
              </p:nvSpPr>
              <p:spPr bwMode="auto">
                <a:xfrm>
                  <a:off x="1638" y="1906"/>
                  <a:ext cx="21" cy="23"/>
                </a:xfrm>
                <a:custGeom>
                  <a:avLst/>
                  <a:gdLst/>
                  <a:ahLst/>
                  <a:cxnLst>
                    <a:cxn ang="0">
                      <a:pos x="14" y="0"/>
                    </a:cxn>
                    <a:cxn ang="0">
                      <a:pos x="103" y="16"/>
                    </a:cxn>
                    <a:cxn ang="0">
                      <a:pos x="90" y="112"/>
                    </a:cxn>
                    <a:cxn ang="0">
                      <a:pos x="0" y="116"/>
                    </a:cxn>
                    <a:cxn ang="0">
                      <a:pos x="0" y="106"/>
                    </a:cxn>
                    <a:cxn ang="0">
                      <a:pos x="14" y="0"/>
                    </a:cxn>
                  </a:cxnLst>
                  <a:rect l="0" t="0" r="r" b="b"/>
                  <a:pathLst>
                    <a:path w="103" h="116">
                      <a:moveTo>
                        <a:pt x="14" y="0"/>
                      </a:moveTo>
                      <a:lnTo>
                        <a:pt x="103" y="16"/>
                      </a:lnTo>
                      <a:lnTo>
                        <a:pt x="90" y="112"/>
                      </a:lnTo>
                      <a:lnTo>
                        <a:pt x="0" y="116"/>
                      </a:lnTo>
                      <a:lnTo>
                        <a:pt x="0" y="106"/>
                      </a:lnTo>
                      <a:lnTo>
                        <a:pt x="1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8" name="Freeform 323"/>
                <p:cNvSpPr>
                  <a:spLocks/>
                </p:cNvSpPr>
                <p:nvPr/>
              </p:nvSpPr>
              <p:spPr bwMode="auto">
                <a:xfrm>
                  <a:off x="1638" y="1929"/>
                  <a:ext cx="20" cy="21"/>
                </a:xfrm>
                <a:custGeom>
                  <a:avLst/>
                  <a:gdLst/>
                  <a:ahLst/>
                  <a:cxnLst>
                    <a:cxn ang="0">
                      <a:pos x="0" y="4"/>
                    </a:cxn>
                    <a:cxn ang="0">
                      <a:pos x="90" y="0"/>
                    </a:cxn>
                    <a:cxn ang="0">
                      <a:pos x="99" y="79"/>
                    </a:cxn>
                    <a:cxn ang="0">
                      <a:pos x="14" y="105"/>
                    </a:cxn>
                    <a:cxn ang="0">
                      <a:pos x="11" y="94"/>
                    </a:cxn>
                    <a:cxn ang="0">
                      <a:pos x="0" y="4"/>
                    </a:cxn>
                  </a:cxnLst>
                  <a:rect l="0" t="0" r="r" b="b"/>
                  <a:pathLst>
                    <a:path w="99" h="105">
                      <a:moveTo>
                        <a:pt x="0" y="4"/>
                      </a:moveTo>
                      <a:lnTo>
                        <a:pt x="90" y="0"/>
                      </a:lnTo>
                      <a:lnTo>
                        <a:pt x="99" y="79"/>
                      </a:lnTo>
                      <a:lnTo>
                        <a:pt x="14" y="105"/>
                      </a:lnTo>
                      <a:lnTo>
                        <a:pt x="11" y="94"/>
                      </a:lnTo>
                      <a:lnTo>
                        <a:pt x="0" y="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9" name="Freeform 324"/>
                <p:cNvSpPr>
                  <a:spLocks/>
                </p:cNvSpPr>
                <p:nvPr/>
              </p:nvSpPr>
              <p:spPr bwMode="auto">
                <a:xfrm>
                  <a:off x="1641" y="1944"/>
                  <a:ext cx="24" cy="26"/>
                </a:xfrm>
                <a:custGeom>
                  <a:avLst/>
                  <a:gdLst/>
                  <a:ahLst/>
                  <a:cxnLst>
                    <a:cxn ang="0">
                      <a:pos x="0" y="26"/>
                    </a:cxn>
                    <a:cxn ang="0">
                      <a:pos x="85" y="0"/>
                    </a:cxn>
                    <a:cxn ang="0">
                      <a:pos x="119" y="83"/>
                    </a:cxn>
                    <a:cxn ang="0">
                      <a:pos x="43" y="128"/>
                    </a:cxn>
                    <a:cxn ang="0">
                      <a:pos x="37" y="119"/>
                    </a:cxn>
                    <a:cxn ang="0">
                      <a:pos x="0" y="26"/>
                    </a:cxn>
                  </a:cxnLst>
                  <a:rect l="0" t="0" r="r" b="b"/>
                  <a:pathLst>
                    <a:path w="119" h="128">
                      <a:moveTo>
                        <a:pt x="0" y="26"/>
                      </a:moveTo>
                      <a:lnTo>
                        <a:pt x="85" y="0"/>
                      </a:lnTo>
                      <a:lnTo>
                        <a:pt x="119" y="83"/>
                      </a:lnTo>
                      <a:lnTo>
                        <a:pt x="43" y="128"/>
                      </a:lnTo>
                      <a:lnTo>
                        <a:pt x="37" y="119"/>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 name="Freeform 325"/>
                <p:cNvSpPr>
                  <a:spLocks/>
                </p:cNvSpPr>
                <p:nvPr/>
              </p:nvSpPr>
              <p:spPr bwMode="auto">
                <a:xfrm>
                  <a:off x="1650" y="1961"/>
                  <a:ext cx="24" cy="25"/>
                </a:xfrm>
                <a:custGeom>
                  <a:avLst/>
                  <a:gdLst/>
                  <a:ahLst/>
                  <a:cxnLst>
                    <a:cxn ang="0">
                      <a:pos x="0" y="45"/>
                    </a:cxn>
                    <a:cxn ang="0">
                      <a:pos x="76" y="0"/>
                    </a:cxn>
                    <a:cxn ang="0">
                      <a:pos x="121" y="60"/>
                    </a:cxn>
                    <a:cxn ang="0">
                      <a:pos x="62" y="123"/>
                    </a:cxn>
                    <a:cxn ang="0">
                      <a:pos x="52" y="114"/>
                    </a:cxn>
                    <a:cxn ang="0">
                      <a:pos x="0" y="45"/>
                    </a:cxn>
                  </a:cxnLst>
                  <a:rect l="0" t="0" r="r" b="b"/>
                  <a:pathLst>
                    <a:path w="121" h="123">
                      <a:moveTo>
                        <a:pt x="0" y="45"/>
                      </a:moveTo>
                      <a:lnTo>
                        <a:pt x="76" y="0"/>
                      </a:lnTo>
                      <a:lnTo>
                        <a:pt x="121" y="60"/>
                      </a:lnTo>
                      <a:lnTo>
                        <a:pt x="62" y="123"/>
                      </a:lnTo>
                      <a:lnTo>
                        <a:pt x="52" y="114"/>
                      </a:lnTo>
                      <a:lnTo>
                        <a:pt x="0" y="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1" name="Freeform 326"/>
                <p:cNvSpPr>
                  <a:spLocks/>
                </p:cNvSpPr>
                <p:nvPr/>
              </p:nvSpPr>
              <p:spPr bwMode="auto">
                <a:xfrm>
                  <a:off x="1662" y="1973"/>
                  <a:ext cx="25" cy="24"/>
                </a:xfrm>
                <a:custGeom>
                  <a:avLst/>
                  <a:gdLst/>
                  <a:ahLst/>
                  <a:cxnLst>
                    <a:cxn ang="0">
                      <a:pos x="0" y="63"/>
                    </a:cxn>
                    <a:cxn ang="0">
                      <a:pos x="59" y="0"/>
                    </a:cxn>
                    <a:cxn ang="0">
                      <a:pos x="124" y="47"/>
                    </a:cxn>
                    <a:cxn ang="0">
                      <a:pos x="79" y="120"/>
                    </a:cxn>
                    <a:cxn ang="0">
                      <a:pos x="73" y="116"/>
                    </a:cxn>
                    <a:cxn ang="0">
                      <a:pos x="0" y="63"/>
                    </a:cxn>
                  </a:cxnLst>
                  <a:rect l="0" t="0" r="r" b="b"/>
                  <a:pathLst>
                    <a:path w="124" h="120">
                      <a:moveTo>
                        <a:pt x="0" y="63"/>
                      </a:moveTo>
                      <a:lnTo>
                        <a:pt x="59" y="0"/>
                      </a:lnTo>
                      <a:lnTo>
                        <a:pt x="124" y="47"/>
                      </a:lnTo>
                      <a:lnTo>
                        <a:pt x="79" y="120"/>
                      </a:lnTo>
                      <a:lnTo>
                        <a:pt x="73" y="116"/>
                      </a:lnTo>
                      <a:lnTo>
                        <a:pt x="0"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2" name="Freeform 327"/>
                <p:cNvSpPr>
                  <a:spLocks/>
                </p:cNvSpPr>
                <p:nvPr/>
              </p:nvSpPr>
              <p:spPr bwMode="auto">
                <a:xfrm>
                  <a:off x="1678" y="1982"/>
                  <a:ext cx="27" cy="25"/>
                </a:xfrm>
                <a:custGeom>
                  <a:avLst/>
                  <a:gdLst/>
                  <a:ahLst/>
                  <a:cxnLst>
                    <a:cxn ang="0">
                      <a:pos x="0" y="73"/>
                    </a:cxn>
                    <a:cxn ang="0">
                      <a:pos x="45" y="0"/>
                    </a:cxn>
                    <a:cxn ang="0">
                      <a:pos x="133" y="43"/>
                    </a:cxn>
                    <a:cxn ang="0">
                      <a:pos x="101" y="122"/>
                    </a:cxn>
                    <a:cxn ang="0">
                      <a:pos x="95" y="120"/>
                    </a:cxn>
                    <a:cxn ang="0">
                      <a:pos x="0" y="73"/>
                    </a:cxn>
                  </a:cxnLst>
                  <a:rect l="0" t="0" r="r" b="b"/>
                  <a:pathLst>
                    <a:path w="133" h="122">
                      <a:moveTo>
                        <a:pt x="0" y="73"/>
                      </a:moveTo>
                      <a:lnTo>
                        <a:pt x="45" y="0"/>
                      </a:lnTo>
                      <a:lnTo>
                        <a:pt x="133" y="43"/>
                      </a:lnTo>
                      <a:lnTo>
                        <a:pt x="101" y="122"/>
                      </a:lnTo>
                      <a:lnTo>
                        <a:pt x="95" y="120"/>
                      </a:lnTo>
                      <a:lnTo>
                        <a:pt x="0" y="7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3" name="Freeform 328"/>
                <p:cNvSpPr>
                  <a:spLocks/>
                </p:cNvSpPr>
                <p:nvPr/>
              </p:nvSpPr>
              <p:spPr bwMode="auto">
                <a:xfrm>
                  <a:off x="1698" y="1991"/>
                  <a:ext cx="23" cy="21"/>
                </a:xfrm>
                <a:custGeom>
                  <a:avLst/>
                  <a:gdLst/>
                  <a:ahLst/>
                  <a:cxnLst>
                    <a:cxn ang="0">
                      <a:pos x="0" y="79"/>
                    </a:cxn>
                    <a:cxn ang="0">
                      <a:pos x="32" y="0"/>
                    </a:cxn>
                    <a:cxn ang="0">
                      <a:pos x="112" y="25"/>
                    </a:cxn>
                    <a:cxn ang="0">
                      <a:pos x="86" y="106"/>
                    </a:cxn>
                    <a:cxn ang="0">
                      <a:pos x="84" y="105"/>
                    </a:cxn>
                    <a:cxn ang="0">
                      <a:pos x="0" y="79"/>
                    </a:cxn>
                  </a:cxnLst>
                  <a:rect l="0" t="0" r="r" b="b"/>
                  <a:pathLst>
                    <a:path w="112" h="106">
                      <a:moveTo>
                        <a:pt x="0" y="79"/>
                      </a:moveTo>
                      <a:lnTo>
                        <a:pt x="32" y="0"/>
                      </a:lnTo>
                      <a:lnTo>
                        <a:pt x="112" y="25"/>
                      </a:lnTo>
                      <a:lnTo>
                        <a:pt x="86" y="106"/>
                      </a:lnTo>
                      <a:lnTo>
                        <a:pt x="84" y="105"/>
                      </a:lnTo>
                      <a:lnTo>
                        <a:pt x="0" y="7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4" name="Freeform 329"/>
                <p:cNvSpPr>
                  <a:spLocks/>
                </p:cNvSpPr>
                <p:nvPr/>
              </p:nvSpPr>
              <p:spPr bwMode="auto">
                <a:xfrm>
                  <a:off x="1715" y="1996"/>
                  <a:ext cx="29" cy="23"/>
                </a:xfrm>
                <a:custGeom>
                  <a:avLst/>
                  <a:gdLst/>
                  <a:ahLst/>
                  <a:cxnLst>
                    <a:cxn ang="0">
                      <a:pos x="0" y="81"/>
                    </a:cxn>
                    <a:cxn ang="0">
                      <a:pos x="26" y="0"/>
                    </a:cxn>
                    <a:cxn ang="0">
                      <a:pos x="143" y="32"/>
                    </a:cxn>
                    <a:cxn ang="0">
                      <a:pos x="131" y="116"/>
                    </a:cxn>
                    <a:cxn ang="0">
                      <a:pos x="122" y="115"/>
                    </a:cxn>
                    <a:cxn ang="0">
                      <a:pos x="0" y="81"/>
                    </a:cxn>
                  </a:cxnLst>
                  <a:rect l="0" t="0" r="r" b="b"/>
                  <a:pathLst>
                    <a:path w="143" h="116">
                      <a:moveTo>
                        <a:pt x="0" y="81"/>
                      </a:moveTo>
                      <a:lnTo>
                        <a:pt x="26" y="0"/>
                      </a:lnTo>
                      <a:lnTo>
                        <a:pt x="143" y="32"/>
                      </a:lnTo>
                      <a:lnTo>
                        <a:pt x="131" y="116"/>
                      </a:lnTo>
                      <a:lnTo>
                        <a:pt x="122" y="115"/>
                      </a:lnTo>
                      <a:lnTo>
                        <a:pt x="0" y="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5" name="Freeform 330"/>
                <p:cNvSpPr>
                  <a:spLocks/>
                </p:cNvSpPr>
                <p:nvPr/>
              </p:nvSpPr>
              <p:spPr bwMode="auto">
                <a:xfrm>
                  <a:off x="1742" y="2002"/>
                  <a:ext cx="26" cy="19"/>
                </a:xfrm>
                <a:custGeom>
                  <a:avLst/>
                  <a:gdLst/>
                  <a:ahLst/>
                  <a:cxnLst>
                    <a:cxn ang="0">
                      <a:pos x="0" y="84"/>
                    </a:cxn>
                    <a:cxn ang="0">
                      <a:pos x="12" y="0"/>
                    </a:cxn>
                    <a:cxn ang="0">
                      <a:pos x="129" y="9"/>
                    </a:cxn>
                    <a:cxn ang="0">
                      <a:pos x="133" y="94"/>
                    </a:cxn>
                    <a:cxn ang="0">
                      <a:pos x="125" y="94"/>
                    </a:cxn>
                    <a:cxn ang="0">
                      <a:pos x="0" y="84"/>
                    </a:cxn>
                  </a:cxnLst>
                  <a:rect l="0" t="0" r="r" b="b"/>
                  <a:pathLst>
                    <a:path w="133" h="94">
                      <a:moveTo>
                        <a:pt x="0" y="84"/>
                      </a:moveTo>
                      <a:lnTo>
                        <a:pt x="12" y="0"/>
                      </a:lnTo>
                      <a:lnTo>
                        <a:pt x="129" y="9"/>
                      </a:lnTo>
                      <a:lnTo>
                        <a:pt x="133" y="94"/>
                      </a:lnTo>
                      <a:lnTo>
                        <a:pt x="125" y="94"/>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6" name="Freeform 331"/>
                <p:cNvSpPr>
                  <a:spLocks/>
                </p:cNvSpPr>
                <p:nvPr/>
              </p:nvSpPr>
              <p:spPr bwMode="auto">
                <a:xfrm>
                  <a:off x="1767" y="2002"/>
                  <a:ext cx="28" cy="19"/>
                </a:xfrm>
                <a:custGeom>
                  <a:avLst/>
                  <a:gdLst/>
                  <a:ahLst/>
                  <a:cxnLst>
                    <a:cxn ang="0">
                      <a:pos x="4" y="94"/>
                    </a:cxn>
                    <a:cxn ang="0">
                      <a:pos x="0" y="9"/>
                    </a:cxn>
                    <a:cxn ang="0">
                      <a:pos x="129" y="0"/>
                    </a:cxn>
                    <a:cxn ang="0">
                      <a:pos x="136" y="0"/>
                    </a:cxn>
                    <a:cxn ang="0">
                      <a:pos x="133" y="84"/>
                    </a:cxn>
                    <a:cxn ang="0">
                      <a:pos x="4" y="94"/>
                    </a:cxn>
                  </a:cxnLst>
                  <a:rect l="0" t="0" r="r" b="b"/>
                  <a:pathLst>
                    <a:path w="136" h="94">
                      <a:moveTo>
                        <a:pt x="4" y="94"/>
                      </a:moveTo>
                      <a:lnTo>
                        <a:pt x="0" y="9"/>
                      </a:lnTo>
                      <a:lnTo>
                        <a:pt x="129" y="0"/>
                      </a:lnTo>
                      <a:lnTo>
                        <a:pt x="136" y="0"/>
                      </a:lnTo>
                      <a:lnTo>
                        <a:pt x="133" y="84"/>
                      </a:lnTo>
                      <a:lnTo>
                        <a:pt x="4"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7" name="Freeform 332"/>
                <p:cNvSpPr>
                  <a:spLocks/>
                </p:cNvSpPr>
                <p:nvPr/>
              </p:nvSpPr>
              <p:spPr bwMode="auto">
                <a:xfrm>
                  <a:off x="1794" y="2002"/>
                  <a:ext cx="31" cy="18"/>
                </a:xfrm>
                <a:custGeom>
                  <a:avLst/>
                  <a:gdLst/>
                  <a:ahLst/>
                  <a:cxnLst>
                    <a:cxn ang="0">
                      <a:pos x="0" y="84"/>
                    </a:cxn>
                    <a:cxn ang="0">
                      <a:pos x="3" y="0"/>
                    </a:cxn>
                    <a:cxn ang="0">
                      <a:pos x="150" y="6"/>
                    </a:cxn>
                    <a:cxn ang="0">
                      <a:pos x="154" y="7"/>
                    </a:cxn>
                    <a:cxn ang="0">
                      <a:pos x="142" y="90"/>
                    </a:cxn>
                    <a:cxn ang="0">
                      <a:pos x="0" y="84"/>
                    </a:cxn>
                  </a:cxnLst>
                  <a:rect l="0" t="0" r="r" b="b"/>
                  <a:pathLst>
                    <a:path w="154" h="90">
                      <a:moveTo>
                        <a:pt x="0" y="84"/>
                      </a:moveTo>
                      <a:lnTo>
                        <a:pt x="3" y="0"/>
                      </a:lnTo>
                      <a:lnTo>
                        <a:pt x="150" y="6"/>
                      </a:lnTo>
                      <a:lnTo>
                        <a:pt x="154" y="7"/>
                      </a:lnTo>
                      <a:lnTo>
                        <a:pt x="142" y="90"/>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8" name="Freeform 333"/>
                <p:cNvSpPr>
                  <a:spLocks/>
                </p:cNvSpPr>
                <p:nvPr/>
              </p:nvSpPr>
              <p:spPr bwMode="auto">
                <a:xfrm>
                  <a:off x="1822" y="2004"/>
                  <a:ext cx="48" cy="23"/>
                </a:xfrm>
                <a:custGeom>
                  <a:avLst/>
                  <a:gdLst/>
                  <a:ahLst/>
                  <a:cxnLst>
                    <a:cxn ang="0">
                      <a:pos x="0" y="83"/>
                    </a:cxn>
                    <a:cxn ang="0">
                      <a:pos x="12" y="0"/>
                    </a:cxn>
                    <a:cxn ang="0">
                      <a:pos x="232" y="32"/>
                    </a:cxn>
                    <a:cxn ang="0">
                      <a:pos x="240" y="34"/>
                    </a:cxn>
                    <a:cxn ang="0">
                      <a:pos x="213" y="116"/>
                    </a:cxn>
                    <a:cxn ang="0">
                      <a:pos x="0" y="83"/>
                    </a:cxn>
                  </a:cxnLst>
                  <a:rect l="0" t="0" r="r" b="b"/>
                  <a:pathLst>
                    <a:path w="240" h="116">
                      <a:moveTo>
                        <a:pt x="0" y="83"/>
                      </a:moveTo>
                      <a:lnTo>
                        <a:pt x="12" y="0"/>
                      </a:lnTo>
                      <a:lnTo>
                        <a:pt x="232" y="32"/>
                      </a:lnTo>
                      <a:lnTo>
                        <a:pt x="240" y="34"/>
                      </a:lnTo>
                      <a:lnTo>
                        <a:pt x="213" y="116"/>
                      </a:lnTo>
                      <a:lnTo>
                        <a:pt x="0" y="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9" name="Freeform 334"/>
                <p:cNvSpPr>
                  <a:spLocks/>
                </p:cNvSpPr>
                <p:nvPr/>
              </p:nvSpPr>
              <p:spPr bwMode="auto">
                <a:xfrm>
                  <a:off x="1865" y="2011"/>
                  <a:ext cx="49" cy="30"/>
                </a:xfrm>
                <a:custGeom>
                  <a:avLst/>
                  <a:gdLst/>
                  <a:ahLst/>
                  <a:cxnLst>
                    <a:cxn ang="0">
                      <a:pos x="0" y="82"/>
                    </a:cxn>
                    <a:cxn ang="0">
                      <a:pos x="27" y="0"/>
                    </a:cxn>
                    <a:cxn ang="0">
                      <a:pos x="244" y="74"/>
                    </a:cxn>
                    <a:cxn ang="0">
                      <a:pos x="246" y="75"/>
                    </a:cxn>
                    <a:cxn ang="0">
                      <a:pos x="213" y="153"/>
                    </a:cxn>
                    <a:cxn ang="0">
                      <a:pos x="0" y="82"/>
                    </a:cxn>
                  </a:cxnLst>
                  <a:rect l="0" t="0" r="r" b="b"/>
                  <a:pathLst>
                    <a:path w="246" h="153">
                      <a:moveTo>
                        <a:pt x="0" y="82"/>
                      </a:moveTo>
                      <a:lnTo>
                        <a:pt x="27" y="0"/>
                      </a:lnTo>
                      <a:lnTo>
                        <a:pt x="244" y="74"/>
                      </a:lnTo>
                      <a:lnTo>
                        <a:pt x="246" y="75"/>
                      </a:lnTo>
                      <a:lnTo>
                        <a:pt x="213" y="153"/>
                      </a:lnTo>
                      <a:lnTo>
                        <a:pt x="0" y="8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0" name="Freeform 335"/>
                <p:cNvSpPr>
                  <a:spLocks/>
                </p:cNvSpPr>
                <p:nvPr/>
              </p:nvSpPr>
              <p:spPr bwMode="auto">
                <a:xfrm>
                  <a:off x="1908" y="2026"/>
                  <a:ext cx="33" cy="26"/>
                </a:xfrm>
                <a:custGeom>
                  <a:avLst/>
                  <a:gdLst/>
                  <a:ahLst/>
                  <a:cxnLst>
                    <a:cxn ang="0">
                      <a:pos x="0" y="78"/>
                    </a:cxn>
                    <a:cxn ang="0">
                      <a:pos x="33" y="0"/>
                    </a:cxn>
                    <a:cxn ang="0">
                      <a:pos x="165" y="52"/>
                    </a:cxn>
                    <a:cxn ang="0">
                      <a:pos x="132" y="131"/>
                    </a:cxn>
                    <a:cxn ang="0">
                      <a:pos x="131" y="131"/>
                    </a:cxn>
                    <a:cxn ang="0">
                      <a:pos x="0" y="78"/>
                    </a:cxn>
                  </a:cxnLst>
                  <a:rect l="0" t="0" r="r" b="b"/>
                  <a:pathLst>
                    <a:path w="165" h="131">
                      <a:moveTo>
                        <a:pt x="0" y="78"/>
                      </a:moveTo>
                      <a:lnTo>
                        <a:pt x="33" y="0"/>
                      </a:lnTo>
                      <a:lnTo>
                        <a:pt x="165" y="52"/>
                      </a:lnTo>
                      <a:lnTo>
                        <a:pt x="132" y="131"/>
                      </a:lnTo>
                      <a:lnTo>
                        <a:pt x="131" y="131"/>
                      </a:lnTo>
                      <a:lnTo>
                        <a:pt x="0"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 name="Freeform 336"/>
                <p:cNvSpPr>
                  <a:spLocks/>
                </p:cNvSpPr>
                <p:nvPr/>
              </p:nvSpPr>
              <p:spPr bwMode="auto">
                <a:xfrm>
                  <a:off x="1934" y="2036"/>
                  <a:ext cx="37" cy="27"/>
                </a:xfrm>
                <a:custGeom>
                  <a:avLst/>
                  <a:gdLst/>
                  <a:ahLst/>
                  <a:cxnLst>
                    <a:cxn ang="0">
                      <a:pos x="0" y="79"/>
                    </a:cxn>
                    <a:cxn ang="0">
                      <a:pos x="33" y="0"/>
                    </a:cxn>
                    <a:cxn ang="0">
                      <a:pos x="185" y="56"/>
                    </a:cxn>
                    <a:cxn ang="0">
                      <a:pos x="155" y="136"/>
                    </a:cxn>
                    <a:cxn ang="0">
                      <a:pos x="154" y="136"/>
                    </a:cxn>
                    <a:cxn ang="0">
                      <a:pos x="0" y="79"/>
                    </a:cxn>
                  </a:cxnLst>
                  <a:rect l="0" t="0" r="r" b="b"/>
                  <a:pathLst>
                    <a:path w="185" h="136">
                      <a:moveTo>
                        <a:pt x="0" y="79"/>
                      </a:moveTo>
                      <a:lnTo>
                        <a:pt x="33" y="0"/>
                      </a:lnTo>
                      <a:lnTo>
                        <a:pt x="185" y="56"/>
                      </a:lnTo>
                      <a:lnTo>
                        <a:pt x="155" y="136"/>
                      </a:lnTo>
                      <a:lnTo>
                        <a:pt x="154" y="136"/>
                      </a:lnTo>
                      <a:lnTo>
                        <a:pt x="0" y="7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2" name="Freeform 337"/>
                <p:cNvSpPr>
                  <a:spLocks/>
                </p:cNvSpPr>
                <p:nvPr/>
              </p:nvSpPr>
              <p:spPr bwMode="auto">
                <a:xfrm>
                  <a:off x="1965" y="2047"/>
                  <a:ext cx="29" cy="24"/>
                </a:xfrm>
                <a:custGeom>
                  <a:avLst/>
                  <a:gdLst/>
                  <a:ahLst/>
                  <a:cxnLst>
                    <a:cxn ang="0">
                      <a:pos x="0" y="80"/>
                    </a:cxn>
                    <a:cxn ang="0">
                      <a:pos x="30" y="0"/>
                    </a:cxn>
                    <a:cxn ang="0">
                      <a:pos x="146" y="39"/>
                    </a:cxn>
                    <a:cxn ang="0">
                      <a:pos x="123" y="120"/>
                    </a:cxn>
                    <a:cxn ang="0">
                      <a:pos x="119" y="119"/>
                    </a:cxn>
                    <a:cxn ang="0">
                      <a:pos x="0" y="80"/>
                    </a:cxn>
                  </a:cxnLst>
                  <a:rect l="0" t="0" r="r" b="b"/>
                  <a:pathLst>
                    <a:path w="146" h="120">
                      <a:moveTo>
                        <a:pt x="0" y="80"/>
                      </a:moveTo>
                      <a:lnTo>
                        <a:pt x="30" y="0"/>
                      </a:lnTo>
                      <a:lnTo>
                        <a:pt x="146" y="39"/>
                      </a:lnTo>
                      <a:lnTo>
                        <a:pt x="123" y="120"/>
                      </a:lnTo>
                      <a:lnTo>
                        <a:pt x="119" y="119"/>
                      </a:lnTo>
                      <a:lnTo>
                        <a:pt x="0" y="8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3" name="Freeform 338"/>
                <p:cNvSpPr>
                  <a:spLocks/>
                </p:cNvSpPr>
                <p:nvPr/>
              </p:nvSpPr>
              <p:spPr bwMode="auto">
                <a:xfrm>
                  <a:off x="1990" y="2055"/>
                  <a:ext cx="23" cy="21"/>
                </a:xfrm>
                <a:custGeom>
                  <a:avLst/>
                  <a:gdLst/>
                  <a:ahLst/>
                  <a:cxnLst>
                    <a:cxn ang="0">
                      <a:pos x="0" y="81"/>
                    </a:cxn>
                    <a:cxn ang="0">
                      <a:pos x="23" y="0"/>
                    </a:cxn>
                    <a:cxn ang="0">
                      <a:pos x="119" y="21"/>
                    </a:cxn>
                    <a:cxn ang="0">
                      <a:pos x="107" y="106"/>
                    </a:cxn>
                    <a:cxn ang="0">
                      <a:pos x="101" y="105"/>
                    </a:cxn>
                    <a:cxn ang="0">
                      <a:pos x="0" y="81"/>
                    </a:cxn>
                  </a:cxnLst>
                  <a:rect l="0" t="0" r="r" b="b"/>
                  <a:pathLst>
                    <a:path w="119" h="106">
                      <a:moveTo>
                        <a:pt x="0" y="81"/>
                      </a:moveTo>
                      <a:lnTo>
                        <a:pt x="23" y="0"/>
                      </a:lnTo>
                      <a:lnTo>
                        <a:pt x="119" y="21"/>
                      </a:lnTo>
                      <a:lnTo>
                        <a:pt x="107" y="106"/>
                      </a:lnTo>
                      <a:lnTo>
                        <a:pt x="101" y="105"/>
                      </a:lnTo>
                      <a:lnTo>
                        <a:pt x="0" y="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4" name="Freeform 339"/>
                <p:cNvSpPr>
                  <a:spLocks/>
                </p:cNvSpPr>
                <p:nvPr/>
              </p:nvSpPr>
              <p:spPr bwMode="auto">
                <a:xfrm>
                  <a:off x="2011" y="2059"/>
                  <a:ext cx="21" cy="19"/>
                </a:xfrm>
                <a:custGeom>
                  <a:avLst/>
                  <a:gdLst/>
                  <a:ahLst/>
                  <a:cxnLst>
                    <a:cxn ang="0">
                      <a:pos x="0" y="85"/>
                    </a:cxn>
                    <a:cxn ang="0">
                      <a:pos x="12" y="0"/>
                    </a:cxn>
                    <a:cxn ang="0">
                      <a:pos x="99" y="10"/>
                    </a:cxn>
                    <a:cxn ang="0">
                      <a:pos x="104" y="95"/>
                    </a:cxn>
                    <a:cxn ang="0">
                      <a:pos x="94" y="95"/>
                    </a:cxn>
                    <a:cxn ang="0">
                      <a:pos x="0" y="85"/>
                    </a:cxn>
                  </a:cxnLst>
                  <a:rect l="0" t="0" r="r" b="b"/>
                  <a:pathLst>
                    <a:path w="104" h="95">
                      <a:moveTo>
                        <a:pt x="0" y="85"/>
                      </a:moveTo>
                      <a:lnTo>
                        <a:pt x="12" y="0"/>
                      </a:lnTo>
                      <a:lnTo>
                        <a:pt x="99" y="10"/>
                      </a:lnTo>
                      <a:lnTo>
                        <a:pt x="104" y="95"/>
                      </a:lnTo>
                      <a:lnTo>
                        <a:pt x="94" y="95"/>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5" name="Freeform 340"/>
                <p:cNvSpPr>
                  <a:spLocks/>
                </p:cNvSpPr>
                <p:nvPr/>
              </p:nvSpPr>
              <p:spPr bwMode="auto">
                <a:xfrm>
                  <a:off x="2031" y="2059"/>
                  <a:ext cx="24" cy="19"/>
                </a:xfrm>
                <a:custGeom>
                  <a:avLst/>
                  <a:gdLst/>
                  <a:ahLst/>
                  <a:cxnLst>
                    <a:cxn ang="0">
                      <a:pos x="5" y="95"/>
                    </a:cxn>
                    <a:cxn ang="0">
                      <a:pos x="0" y="10"/>
                    </a:cxn>
                    <a:cxn ang="0">
                      <a:pos x="100" y="0"/>
                    </a:cxn>
                    <a:cxn ang="0">
                      <a:pos x="120" y="84"/>
                    </a:cxn>
                    <a:cxn ang="0">
                      <a:pos x="113" y="85"/>
                    </a:cxn>
                    <a:cxn ang="0">
                      <a:pos x="5" y="95"/>
                    </a:cxn>
                  </a:cxnLst>
                  <a:rect l="0" t="0" r="r" b="b"/>
                  <a:pathLst>
                    <a:path w="120" h="95">
                      <a:moveTo>
                        <a:pt x="5" y="95"/>
                      </a:moveTo>
                      <a:lnTo>
                        <a:pt x="0" y="10"/>
                      </a:lnTo>
                      <a:lnTo>
                        <a:pt x="100" y="0"/>
                      </a:lnTo>
                      <a:lnTo>
                        <a:pt x="120" y="84"/>
                      </a:lnTo>
                      <a:lnTo>
                        <a:pt x="113" y="85"/>
                      </a:lnTo>
                      <a:lnTo>
                        <a:pt x="5" y="9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6" name="Freeform 341"/>
                <p:cNvSpPr>
                  <a:spLocks/>
                </p:cNvSpPr>
                <p:nvPr/>
              </p:nvSpPr>
              <p:spPr bwMode="auto">
                <a:xfrm>
                  <a:off x="2051" y="2055"/>
                  <a:ext cx="24" cy="21"/>
                </a:xfrm>
                <a:custGeom>
                  <a:avLst/>
                  <a:gdLst/>
                  <a:ahLst/>
                  <a:cxnLst>
                    <a:cxn ang="0">
                      <a:pos x="20" y="104"/>
                    </a:cxn>
                    <a:cxn ang="0">
                      <a:pos x="0" y="20"/>
                    </a:cxn>
                    <a:cxn ang="0">
                      <a:pos x="77" y="0"/>
                    </a:cxn>
                    <a:cxn ang="0">
                      <a:pos x="120" y="75"/>
                    </a:cxn>
                    <a:cxn ang="0">
                      <a:pos x="108" y="80"/>
                    </a:cxn>
                    <a:cxn ang="0">
                      <a:pos x="20" y="104"/>
                    </a:cxn>
                  </a:cxnLst>
                  <a:rect l="0" t="0" r="r" b="b"/>
                  <a:pathLst>
                    <a:path w="120" h="104">
                      <a:moveTo>
                        <a:pt x="20" y="104"/>
                      </a:moveTo>
                      <a:lnTo>
                        <a:pt x="0" y="20"/>
                      </a:lnTo>
                      <a:lnTo>
                        <a:pt x="77" y="0"/>
                      </a:lnTo>
                      <a:lnTo>
                        <a:pt x="120" y="75"/>
                      </a:lnTo>
                      <a:lnTo>
                        <a:pt x="108" y="80"/>
                      </a:lnTo>
                      <a:lnTo>
                        <a:pt x="20" y="10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7" name="Freeform 342"/>
                <p:cNvSpPr>
                  <a:spLocks/>
                </p:cNvSpPr>
                <p:nvPr/>
              </p:nvSpPr>
              <p:spPr bwMode="auto">
                <a:xfrm>
                  <a:off x="2066" y="2050"/>
                  <a:ext cx="22" cy="20"/>
                </a:xfrm>
                <a:custGeom>
                  <a:avLst/>
                  <a:gdLst/>
                  <a:ahLst/>
                  <a:cxnLst>
                    <a:cxn ang="0">
                      <a:pos x="43" y="100"/>
                    </a:cxn>
                    <a:cxn ang="0">
                      <a:pos x="0" y="25"/>
                    </a:cxn>
                    <a:cxn ang="0">
                      <a:pos x="44" y="0"/>
                    </a:cxn>
                    <a:cxn ang="0">
                      <a:pos x="111" y="57"/>
                    </a:cxn>
                    <a:cxn ang="0">
                      <a:pos x="99" y="68"/>
                    </a:cxn>
                    <a:cxn ang="0">
                      <a:pos x="43" y="100"/>
                    </a:cxn>
                  </a:cxnLst>
                  <a:rect l="0" t="0" r="r" b="b"/>
                  <a:pathLst>
                    <a:path w="111" h="100">
                      <a:moveTo>
                        <a:pt x="43" y="100"/>
                      </a:moveTo>
                      <a:lnTo>
                        <a:pt x="0" y="25"/>
                      </a:lnTo>
                      <a:lnTo>
                        <a:pt x="44" y="0"/>
                      </a:lnTo>
                      <a:lnTo>
                        <a:pt x="111" y="57"/>
                      </a:lnTo>
                      <a:lnTo>
                        <a:pt x="99" y="68"/>
                      </a:lnTo>
                      <a:lnTo>
                        <a:pt x="43" y="10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8" name="Freeform 343"/>
                <p:cNvSpPr>
                  <a:spLocks/>
                </p:cNvSpPr>
                <p:nvPr/>
              </p:nvSpPr>
              <p:spPr bwMode="auto">
                <a:xfrm>
                  <a:off x="2075" y="2042"/>
                  <a:ext cx="23" cy="20"/>
                </a:xfrm>
                <a:custGeom>
                  <a:avLst/>
                  <a:gdLst/>
                  <a:ahLst/>
                  <a:cxnLst>
                    <a:cxn ang="0">
                      <a:pos x="67" y="97"/>
                    </a:cxn>
                    <a:cxn ang="0">
                      <a:pos x="0" y="40"/>
                    </a:cxn>
                    <a:cxn ang="0">
                      <a:pos x="31" y="0"/>
                    </a:cxn>
                    <a:cxn ang="0">
                      <a:pos x="116" y="30"/>
                    </a:cxn>
                    <a:cxn ang="0">
                      <a:pos x="109" y="44"/>
                    </a:cxn>
                    <a:cxn ang="0">
                      <a:pos x="67" y="97"/>
                    </a:cxn>
                  </a:cxnLst>
                  <a:rect l="0" t="0" r="r" b="b"/>
                  <a:pathLst>
                    <a:path w="116" h="97">
                      <a:moveTo>
                        <a:pt x="67" y="97"/>
                      </a:moveTo>
                      <a:lnTo>
                        <a:pt x="0" y="40"/>
                      </a:lnTo>
                      <a:lnTo>
                        <a:pt x="31" y="0"/>
                      </a:lnTo>
                      <a:lnTo>
                        <a:pt x="116" y="30"/>
                      </a:lnTo>
                      <a:lnTo>
                        <a:pt x="109" y="44"/>
                      </a:lnTo>
                      <a:lnTo>
                        <a:pt x="67"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9" name="Freeform 344"/>
                <p:cNvSpPr>
                  <a:spLocks/>
                </p:cNvSpPr>
                <p:nvPr/>
              </p:nvSpPr>
              <p:spPr bwMode="auto">
                <a:xfrm>
                  <a:off x="2081" y="2027"/>
                  <a:ext cx="22" cy="21"/>
                </a:xfrm>
                <a:custGeom>
                  <a:avLst/>
                  <a:gdLst/>
                  <a:ahLst/>
                  <a:cxnLst>
                    <a:cxn ang="0">
                      <a:pos x="85" y="106"/>
                    </a:cxn>
                    <a:cxn ang="0">
                      <a:pos x="0" y="76"/>
                    </a:cxn>
                    <a:cxn ang="0">
                      <a:pos x="21" y="2"/>
                    </a:cxn>
                    <a:cxn ang="0">
                      <a:pos x="111" y="0"/>
                    </a:cxn>
                    <a:cxn ang="0">
                      <a:pos x="110" y="16"/>
                    </a:cxn>
                    <a:cxn ang="0">
                      <a:pos x="85" y="106"/>
                    </a:cxn>
                  </a:cxnLst>
                  <a:rect l="0" t="0" r="r" b="b"/>
                  <a:pathLst>
                    <a:path w="111" h="106">
                      <a:moveTo>
                        <a:pt x="85" y="106"/>
                      </a:moveTo>
                      <a:lnTo>
                        <a:pt x="0" y="76"/>
                      </a:lnTo>
                      <a:lnTo>
                        <a:pt x="21" y="2"/>
                      </a:lnTo>
                      <a:lnTo>
                        <a:pt x="111" y="0"/>
                      </a:lnTo>
                      <a:lnTo>
                        <a:pt x="110" y="16"/>
                      </a:lnTo>
                      <a:lnTo>
                        <a:pt x="85" y="10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0" name="Freeform 345"/>
                <p:cNvSpPr>
                  <a:spLocks/>
                </p:cNvSpPr>
                <p:nvPr/>
              </p:nvSpPr>
              <p:spPr bwMode="auto">
                <a:xfrm>
                  <a:off x="2084" y="2008"/>
                  <a:ext cx="19" cy="19"/>
                </a:xfrm>
                <a:custGeom>
                  <a:avLst/>
                  <a:gdLst/>
                  <a:ahLst/>
                  <a:cxnLst>
                    <a:cxn ang="0">
                      <a:pos x="99" y="94"/>
                    </a:cxn>
                    <a:cxn ang="0">
                      <a:pos x="9" y="96"/>
                    </a:cxn>
                    <a:cxn ang="0">
                      <a:pos x="0" y="21"/>
                    </a:cxn>
                    <a:cxn ang="0">
                      <a:pos x="86" y="0"/>
                    </a:cxn>
                    <a:cxn ang="0">
                      <a:pos x="88" y="8"/>
                    </a:cxn>
                    <a:cxn ang="0">
                      <a:pos x="99" y="94"/>
                    </a:cxn>
                  </a:cxnLst>
                  <a:rect l="0" t="0" r="r" b="b"/>
                  <a:pathLst>
                    <a:path w="99" h="96">
                      <a:moveTo>
                        <a:pt x="99" y="94"/>
                      </a:moveTo>
                      <a:lnTo>
                        <a:pt x="9" y="96"/>
                      </a:lnTo>
                      <a:lnTo>
                        <a:pt x="0" y="21"/>
                      </a:lnTo>
                      <a:lnTo>
                        <a:pt x="86" y="0"/>
                      </a:lnTo>
                      <a:lnTo>
                        <a:pt x="88" y="8"/>
                      </a:lnTo>
                      <a:lnTo>
                        <a:pt x="99"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 name="Freeform 346"/>
                <p:cNvSpPr>
                  <a:spLocks/>
                </p:cNvSpPr>
                <p:nvPr/>
              </p:nvSpPr>
              <p:spPr bwMode="auto">
                <a:xfrm>
                  <a:off x="2076" y="1985"/>
                  <a:ext cx="25" cy="27"/>
                </a:xfrm>
                <a:custGeom>
                  <a:avLst/>
                  <a:gdLst/>
                  <a:ahLst/>
                  <a:cxnLst>
                    <a:cxn ang="0">
                      <a:pos x="123" y="115"/>
                    </a:cxn>
                    <a:cxn ang="0">
                      <a:pos x="37" y="136"/>
                    </a:cxn>
                    <a:cxn ang="0">
                      <a:pos x="0" y="29"/>
                    </a:cxn>
                    <a:cxn ang="0">
                      <a:pos x="84" y="0"/>
                    </a:cxn>
                    <a:cxn ang="0">
                      <a:pos x="84" y="2"/>
                    </a:cxn>
                    <a:cxn ang="0">
                      <a:pos x="123" y="115"/>
                    </a:cxn>
                  </a:cxnLst>
                  <a:rect l="0" t="0" r="r" b="b"/>
                  <a:pathLst>
                    <a:path w="123" h="136">
                      <a:moveTo>
                        <a:pt x="123" y="115"/>
                      </a:moveTo>
                      <a:lnTo>
                        <a:pt x="37" y="136"/>
                      </a:lnTo>
                      <a:lnTo>
                        <a:pt x="0" y="29"/>
                      </a:lnTo>
                      <a:lnTo>
                        <a:pt x="84" y="0"/>
                      </a:lnTo>
                      <a:lnTo>
                        <a:pt x="84" y="2"/>
                      </a:lnTo>
                      <a:lnTo>
                        <a:pt x="123" y="1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2" name="Freeform 347"/>
                <p:cNvSpPr>
                  <a:spLocks/>
                </p:cNvSpPr>
                <p:nvPr/>
              </p:nvSpPr>
              <p:spPr bwMode="auto">
                <a:xfrm>
                  <a:off x="2066" y="1958"/>
                  <a:ext cx="27" cy="33"/>
                </a:xfrm>
                <a:custGeom>
                  <a:avLst/>
                  <a:gdLst/>
                  <a:ahLst/>
                  <a:cxnLst>
                    <a:cxn ang="0">
                      <a:pos x="136" y="135"/>
                    </a:cxn>
                    <a:cxn ang="0">
                      <a:pos x="52" y="164"/>
                    </a:cxn>
                    <a:cxn ang="0">
                      <a:pos x="0" y="28"/>
                    </a:cxn>
                    <a:cxn ang="0">
                      <a:pos x="0" y="28"/>
                    </a:cxn>
                    <a:cxn ang="0">
                      <a:pos x="84" y="0"/>
                    </a:cxn>
                    <a:cxn ang="0">
                      <a:pos x="136" y="135"/>
                    </a:cxn>
                  </a:cxnLst>
                  <a:rect l="0" t="0" r="r" b="b"/>
                  <a:pathLst>
                    <a:path w="136" h="164">
                      <a:moveTo>
                        <a:pt x="136" y="135"/>
                      </a:moveTo>
                      <a:lnTo>
                        <a:pt x="52" y="164"/>
                      </a:lnTo>
                      <a:lnTo>
                        <a:pt x="0" y="28"/>
                      </a:lnTo>
                      <a:lnTo>
                        <a:pt x="0" y="28"/>
                      </a:lnTo>
                      <a:lnTo>
                        <a:pt x="84" y="0"/>
                      </a:lnTo>
                      <a:lnTo>
                        <a:pt x="136" y="13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3" name="Freeform 348"/>
                <p:cNvSpPr>
                  <a:spLocks/>
                </p:cNvSpPr>
                <p:nvPr/>
              </p:nvSpPr>
              <p:spPr bwMode="auto">
                <a:xfrm>
                  <a:off x="2055" y="1927"/>
                  <a:ext cx="28" cy="37"/>
                </a:xfrm>
                <a:custGeom>
                  <a:avLst/>
                  <a:gdLst/>
                  <a:ahLst/>
                  <a:cxnLst>
                    <a:cxn ang="0">
                      <a:pos x="140" y="156"/>
                    </a:cxn>
                    <a:cxn ang="0">
                      <a:pos x="56" y="184"/>
                    </a:cxn>
                    <a:cxn ang="0">
                      <a:pos x="0" y="29"/>
                    </a:cxn>
                    <a:cxn ang="0">
                      <a:pos x="84" y="0"/>
                    </a:cxn>
                    <a:cxn ang="0">
                      <a:pos x="84" y="1"/>
                    </a:cxn>
                    <a:cxn ang="0">
                      <a:pos x="140" y="156"/>
                    </a:cxn>
                  </a:cxnLst>
                  <a:rect l="0" t="0" r="r" b="b"/>
                  <a:pathLst>
                    <a:path w="140" h="184">
                      <a:moveTo>
                        <a:pt x="140" y="156"/>
                      </a:moveTo>
                      <a:lnTo>
                        <a:pt x="56" y="184"/>
                      </a:lnTo>
                      <a:lnTo>
                        <a:pt x="0" y="29"/>
                      </a:lnTo>
                      <a:lnTo>
                        <a:pt x="84" y="0"/>
                      </a:lnTo>
                      <a:lnTo>
                        <a:pt x="84" y="1"/>
                      </a:lnTo>
                      <a:lnTo>
                        <a:pt x="140" y="15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4" name="Freeform 349"/>
                <p:cNvSpPr>
                  <a:spLocks/>
                </p:cNvSpPr>
                <p:nvPr/>
              </p:nvSpPr>
              <p:spPr bwMode="auto">
                <a:xfrm>
                  <a:off x="2039" y="1886"/>
                  <a:ext cx="32" cy="47"/>
                </a:xfrm>
                <a:custGeom>
                  <a:avLst/>
                  <a:gdLst/>
                  <a:ahLst/>
                  <a:cxnLst>
                    <a:cxn ang="0">
                      <a:pos x="164" y="207"/>
                    </a:cxn>
                    <a:cxn ang="0">
                      <a:pos x="80" y="236"/>
                    </a:cxn>
                    <a:cxn ang="0">
                      <a:pos x="0" y="31"/>
                    </a:cxn>
                    <a:cxn ang="0">
                      <a:pos x="83" y="0"/>
                    </a:cxn>
                    <a:cxn ang="0">
                      <a:pos x="84" y="2"/>
                    </a:cxn>
                    <a:cxn ang="0">
                      <a:pos x="164" y="207"/>
                    </a:cxn>
                  </a:cxnLst>
                  <a:rect l="0" t="0" r="r" b="b"/>
                  <a:pathLst>
                    <a:path w="164" h="236">
                      <a:moveTo>
                        <a:pt x="164" y="207"/>
                      </a:moveTo>
                      <a:lnTo>
                        <a:pt x="80" y="236"/>
                      </a:lnTo>
                      <a:lnTo>
                        <a:pt x="0" y="31"/>
                      </a:lnTo>
                      <a:lnTo>
                        <a:pt x="83" y="0"/>
                      </a:lnTo>
                      <a:lnTo>
                        <a:pt x="84" y="2"/>
                      </a:lnTo>
                      <a:lnTo>
                        <a:pt x="164" y="20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5" name="Freeform 350"/>
                <p:cNvSpPr>
                  <a:spLocks/>
                </p:cNvSpPr>
                <p:nvPr/>
              </p:nvSpPr>
              <p:spPr bwMode="auto">
                <a:xfrm>
                  <a:off x="2024" y="1851"/>
                  <a:ext cx="31" cy="41"/>
                </a:xfrm>
                <a:custGeom>
                  <a:avLst/>
                  <a:gdLst/>
                  <a:ahLst/>
                  <a:cxnLst>
                    <a:cxn ang="0">
                      <a:pos x="155" y="173"/>
                    </a:cxn>
                    <a:cxn ang="0">
                      <a:pos x="72" y="204"/>
                    </a:cxn>
                    <a:cxn ang="0">
                      <a:pos x="0" y="38"/>
                    </a:cxn>
                    <a:cxn ang="0">
                      <a:pos x="79" y="0"/>
                    </a:cxn>
                    <a:cxn ang="0">
                      <a:pos x="82" y="4"/>
                    </a:cxn>
                    <a:cxn ang="0">
                      <a:pos x="155" y="173"/>
                    </a:cxn>
                  </a:cxnLst>
                  <a:rect l="0" t="0" r="r" b="b"/>
                  <a:pathLst>
                    <a:path w="155" h="204">
                      <a:moveTo>
                        <a:pt x="155" y="173"/>
                      </a:moveTo>
                      <a:lnTo>
                        <a:pt x="72" y="204"/>
                      </a:lnTo>
                      <a:lnTo>
                        <a:pt x="0" y="38"/>
                      </a:lnTo>
                      <a:lnTo>
                        <a:pt x="79" y="0"/>
                      </a:lnTo>
                      <a:lnTo>
                        <a:pt x="82" y="4"/>
                      </a:lnTo>
                      <a:lnTo>
                        <a:pt x="155" y="17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6" name="Freeform 351"/>
                <p:cNvSpPr>
                  <a:spLocks/>
                </p:cNvSpPr>
                <p:nvPr/>
              </p:nvSpPr>
              <p:spPr bwMode="auto">
                <a:xfrm>
                  <a:off x="2008" y="1822"/>
                  <a:ext cx="32" cy="37"/>
                </a:xfrm>
                <a:custGeom>
                  <a:avLst/>
                  <a:gdLst/>
                  <a:ahLst/>
                  <a:cxnLst>
                    <a:cxn ang="0">
                      <a:pos x="161" y="144"/>
                    </a:cxn>
                    <a:cxn ang="0">
                      <a:pos x="82" y="182"/>
                    </a:cxn>
                    <a:cxn ang="0">
                      <a:pos x="0" y="43"/>
                    </a:cxn>
                    <a:cxn ang="0">
                      <a:pos x="77" y="0"/>
                    </a:cxn>
                    <a:cxn ang="0">
                      <a:pos x="78" y="1"/>
                    </a:cxn>
                    <a:cxn ang="0">
                      <a:pos x="161" y="144"/>
                    </a:cxn>
                  </a:cxnLst>
                  <a:rect l="0" t="0" r="r" b="b"/>
                  <a:pathLst>
                    <a:path w="161" h="182">
                      <a:moveTo>
                        <a:pt x="161" y="144"/>
                      </a:moveTo>
                      <a:lnTo>
                        <a:pt x="82" y="182"/>
                      </a:lnTo>
                      <a:lnTo>
                        <a:pt x="0" y="43"/>
                      </a:lnTo>
                      <a:lnTo>
                        <a:pt x="77" y="0"/>
                      </a:lnTo>
                      <a:lnTo>
                        <a:pt x="78" y="1"/>
                      </a:lnTo>
                      <a:lnTo>
                        <a:pt x="161" y="14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7" name="Freeform 352"/>
                <p:cNvSpPr>
                  <a:spLocks/>
                </p:cNvSpPr>
                <p:nvPr/>
              </p:nvSpPr>
              <p:spPr bwMode="auto">
                <a:xfrm>
                  <a:off x="1990" y="1795"/>
                  <a:ext cx="33" cy="36"/>
                </a:xfrm>
                <a:custGeom>
                  <a:avLst/>
                  <a:gdLst/>
                  <a:ahLst/>
                  <a:cxnLst>
                    <a:cxn ang="0">
                      <a:pos x="168" y="137"/>
                    </a:cxn>
                    <a:cxn ang="0">
                      <a:pos x="91" y="180"/>
                    </a:cxn>
                    <a:cxn ang="0">
                      <a:pos x="4" y="41"/>
                    </a:cxn>
                    <a:cxn ang="0">
                      <a:pos x="0" y="35"/>
                    </a:cxn>
                    <a:cxn ang="0">
                      <a:pos x="82" y="0"/>
                    </a:cxn>
                    <a:cxn ang="0">
                      <a:pos x="168" y="137"/>
                    </a:cxn>
                  </a:cxnLst>
                  <a:rect l="0" t="0" r="r" b="b"/>
                  <a:pathLst>
                    <a:path w="168" h="180">
                      <a:moveTo>
                        <a:pt x="168" y="137"/>
                      </a:moveTo>
                      <a:lnTo>
                        <a:pt x="91" y="180"/>
                      </a:lnTo>
                      <a:lnTo>
                        <a:pt x="4" y="41"/>
                      </a:lnTo>
                      <a:lnTo>
                        <a:pt x="0" y="35"/>
                      </a:lnTo>
                      <a:lnTo>
                        <a:pt x="82" y="0"/>
                      </a:lnTo>
                      <a:lnTo>
                        <a:pt x="168"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8" name="Freeform 353"/>
                <p:cNvSpPr>
                  <a:spLocks/>
                </p:cNvSpPr>
                <p:nvPr/>
              </p:nvSpPr>
              <p:spPr bwMode="auto">
                <a:xfrm>
                  <a:off x="1978" y="1768"/>
                  <a:ext cx="28" cy="34"/>
                </a:xfrm>
                <a:custGeom>
                  <a:avLst/>
                  <a:gdLst/>
                  <a:ahLst/>
                  <a:cxnLst>
                    <a:cxn ang="0">
                      <a:pos x="142" y="134"/>
                    </a:cxn>
                    <a:cxn ang="0">
                      <a:pos x="60" y="169"/>
                    </a:cxn>
                    <a:cxn ang="0">
                      <a:pos x="1" y="30"/>
                    </a:cxn>
                    <a:cxn ang="0">
                      <a:pos x="0" y="27"/>
                    </a:cxn>
                    <a:cxn ang="0">
                      <a:pos x="85" y="0"/>
                    </a:cxn>
                    <a:cxn ang="0">
                      <a:pos x="142" y="134"/>
                    </a:cxn>
                  </a:cxnLst>
                  <a:rect l="0" t="0" r="r" b="b"/>
                  <a:pathLst>
                    <a:path w="142" h="169">
                      <a:moveTo>
                        <a:pt x="142" y="134"/>
                      </a:moveTo>
                      <a:lnTo>
                        <a:pt x="60" y="169"/>
                      </a:lnTo>
                      <a:lnTo>
                        <a:pt x="1" y="30"/>
                      </a:lnTo>
                      <a:lnTo>
                        <a:pt x="0" y="27"/>
                      </a:lnTo>
                      <a:lnTo>
                        <a:pt x="85" y="0"/>
                      </a:lnTo>
                      <a:lnTo>
                        <a:pt x="142" y="13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9" name="Freeform 354"/>
                <p:cNvSpPr>
                  <a:spLocks/>
                </p:cNvSpPr>
                <p:nvPr/>
              </p:nvSpPr>
              <p:spPr bwMode="auto">
                <a:xfrm>
                  <a:off x="1965" y="1734"/>
                  <a:ext cx="30" cy="39"/>
                </a:xfrm>
                <a:custGeom>
                  <a:avLst/>
                  <a:gdLst/>
                  <a:ahLst/>
                  <a:cxnLst>
                    <a:cxn ang="0">
                      <a:pos x="146" y="169"/>
                    </a:cxn>
                    <a:cxn ang="0">
                      <a:pos x="61" y="196"/>
                    </a:cxn>
                    <a:cxn ang="0">
                      <a:pos x="2" y="24"/>
                    </a:cxn>
                    <a:cxn ang="0">
                      <a:pos x="0" y="19"/>
                    </a:cxn>
                    <a:cxn ang="0">
                      <a:pos x="88" y="0"/>
                    </a:cxn>
                    <a:cxn ang="0">
                      <a:pos x="146" y="169"/>
                    </a:cxn>
                  </a:cxnLst>
                  <a:rect l="0" t="0" r="r" b="b"/>
                  <a:pathLst>
                    <a:path w="146" h="196">
                      <a:moveTo>
                        <a:pt x="146" y="169"/>
                      </a:moveTo>
                      <a:lnTo>
                        <a:pt x="61" y="196"/>
                      </a:lnTo>
                      <a:lnTo>
                        <a:pt x="2" y="24"/>
                      </a:lnTo>
                      <a:lnTo>
                        <a:pt x="0" y="19"/>
                      </a:lnTo>
                      <a:lnTo>
                        <a:pt x="88" y="0"/>
                      </a:lnTo>
                      <a:lnTo>
                        <a:pt x="146" y="16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0" name="Freeform 355"/>
                <p:cNvSpPr>
                  <a:spLocks/>
                </p:cNvSpPr>
                <p:nvPr/>
              </p:nvSpPr>
              <p:spPr bwMode="auto">
                <a:xfrm>
                  <a:off x="1955" y="1683"/>
                  <a:ext cx="28" cy="55"/>
                </a:xfrm>
                <a:custGeom>
                  <a:avLst/>
                  <a:gdLst/>
                  <a:ahLst/>
                  <a:cxnLst>
                    <a:cxn ang="0">
                      <a:pos x="140" y="254"/>
                    </a:cxn>
                    <a:cxn ang="0">
                      <a:pos x="52" y="273"/>
                    </a:cxn>
                    <a:cxn ang="0">
                      <a:pos x="0" y="15"/>
                    </a:cxn>
                    <a:cxn ang="0">
                      <a:pos x="0" y="10"/>
                    </a:cxn>
                    <a:cxn ang="0">
                      <a:pos x="89" y="0"/>
                    </a:cxn>
                    <a:cxn ang="0">
                      <a:pos x="140" y="254"/>
                    </a:cxn>
                  </a:cxnLst>
                  <a:rect l="0" t="0" r="r" b="b"/>
                  <a:pathLst>
                    <a:path w="140" h="273">
                      <a:moveTo>
                        <a:pt x="140" y="254"/>
                      </a:moveTo>
                      <a:lnTo>
                        <a:pt x="52" y="273"/>
                      </a:lnTo>
                      <a:lnTo>
                        <a:pt x="0" y="15"/>
                      </a:lnTo>
                      <a:lnTo>
                        <a:pt x="0" y="10"/>
                      </a:lnTo>
                      <a:lnTo>
                        <a:pt x="89" y="0"/>
                      </a:lnTo>
                      <a:lnTo>
                        <a:pt x="140" y="2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 name="Freeform 356"/>
                <p:cNvSpPr>
                  <a:spLocks/>
                </p:cNvSpPr>
                <p:nvPr/>
              </p:nvSpPr>
              <p:spPr bwMode="auto">
                <a:xfrm>
                  <a:off x="1951" y="1635"/>
                  <a:ext cx="22" cy="50"/>
                </a:xfrm>
                <a:custGeom>
                  <a:avLst/>
                  <a:gdLst/>
                  <a:ahLst/>
                  <a:cxnLst>
                    <a:cxn ang="0">
                      <a:pos x="111" y="241"/>
                    </a:cxn>
                    <a:cxn ang="0">
                      <a:pos x="22" y="251"/>
                    </a:cxn>
                    <a:cxn ang="0">
                      <a:pos x="0" y="5"/>
                    </a:cxn>
                    <a:cxn ang="0">
                      <a:pos x="0" y="0"/>
                    </a:cxn>
                    <a:cxn ang="0">
                      <a:pos x="89" y="1"/>
                    </a:cxn>
                    <a:cxn ang="0">
                      <a:pos x="111" y="241"/>
                    </a:cxn>
                  </a:cxnLst>
                  <a:rect l="0" t="0" r="r" b="b"/>
                  <a:pathLst>
                    <a:path w="111" h="251">
                      <a:moveTo>
                        <a:pt x="111" y="241"/>
                      </a:moveTo>
                      <a:lnTo>
                        <a:pt x="22" y="251"/>
                      </a:lnTo>
                      <a:lnTo>
                        <a:pt x="0" y="5"/>
                      </a:lnTo>
                      <a:lnTo>
                        <a:pt x="0" y="0"/>
                      </a:lnTo>
                      <a:lnTo>
                        <a:pt x="89" y="1"/>
                      </a:lnTo>
                      <a:lnTo>
                        <a:pt x="111" y="24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2" name="Freeform 357"/>
                <p:cNvSpPr>
                  <a:spLocks/>
                </p:cNvSpPr>
                <p:nvPr/>
              </p:nvSpPr>
              <p:spPr bwMode="auto">
                <a:xfrm>
                  <a:off x="1951" y="1583"/>
                  <a:ext cx="20" cy="52"/>
                </a:xfrm>
                <a:custGeom>
                  <a:avLst/>
                  <a:gdLst/>
                  <a:ahLst/>
                  <a:cxnLst>
                    <a:cxn ang="0">
                      <a:pos x="89" y="264"/>
                    </a:cxn>
                    <a:cxn ang="0">
                      <a:pos x="0" y="263"/>
                    </a:cxn>
                    <a:cxn ang="0">
                      <a:pos x="14" y="1"/>
                    </a:cxn>
                    <a:cxn ang="0">
                      <a:pos x="14" y="0"/>
                    </a:cxn>
                    <a:cxn ang="0">
                      <a:pos x="103" y="6"/>
                    </a:cxn>
                    <a:cxn ang="0">
                      <a:pos x="89" y="264"/>
                    </a:cxn>
                  </a:cxnLst>
                  <a:rect l="0" t="0" r="r" b="b"/>
                  <a:pathLst>
                    <a:path w="103" h="264">
                      <a:moveTo>
                        <a:pt x="89" y="264"/>
                      </a:moveTo>
                      <a:lnTo>
                        <a:pt x="0" y="263"/>
                      </a:lnTo>
                      <a:lnTo>
                        <a:pt x="14" y="1"/>
                      </a:lnTo>
                      <a:lnTo>
                        <a:pt x="14" y="0"/>
                      </a:lnTo>
                      <a:lnTo>
                        <a:pt x="103" y="6"/>
                      </a:lnTo>
                      <a:lnTo>
                        <a:pt x="89" y="26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3" name="Freeform 358"/>
                <p:cNvSpPr>
                  <a:spLocks/>
                </p:cNvSpPr>
                <p:nvPr/>
              </p:nvSpPr>
              <p:spPr bwMode="auto">
                <a:xfrm>
                  <a:off x="1953" y="1536"/>
                  <a:ext cx="22" cy="48"/>
                </a:xfrm>
                <a:custGeom>
                  <a:avLst/>
                  <a:gdLst/>
                  <a:ahLst/>
                  <a:cxnLst>
                    <a:cxn ang="0">
                      <a:pos x="89" y="237"/>
                    </a:cxn>
                    <a:cxn ang="0">
                      <a:pos x="0" y="231"/>
                    </a:cxn>
                    <a:cxn ang="0">
                      <a:pos x="18" y="3"/>
                    </a:cxn>
                    <a:cxn ang="0">
                      <a:pos x="18" y="0"/>
                    </a:cxn>
                    <a:cxn ang="0">
                      <a:pos x="107" y="10"/>
                    </a:cxn>
                    <a:cxn ang="0">
                      <a:pos x="89" y="237"/>
                    </a:cxn>
                  </a:cxnLst>
                  <a:rect l="0" t="0" r="r" b="b"/>
                  <a:pathLst>
                    <a:path w="107" h="237">
                      <a:moveTo>
                        <a:pt x="89" y="237"/>
                      </a:moveTo>
                      <a:lnTo>
                        <a:pt x="0" y="231"/>
                      </a:lnTo>
                      <a:lnTo>
                        <a:pt x="18" y="3"/>
                      </a:lnTo>
                      <a:lnTo>
                        <a:pt x="18" y="0"/>
                      </a:lnTo>
                      <a:lnTo>
                        <a:pt x="107" y="10"/>
                      </a:lnTo>
                      <a:lnTo>
                        <a:pt x="89" y="2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4" name="Freeform 359"/>
                <p:cNvSpPr>
                  <a:spLocks/>
                </p:cNvSpPr>
                <p:nvPr/>
              </p:nvSpPr>
              <p:spPr bwMode="auto">
                <a:xfrm>
                  <a:off x="1957" y="1488"/>
                  <a:ext cx="25" cy="50"/>
                </a:xfrm>
                <a:custGeom>
                  <a:avLst/>
                  <a:gdLst/>
                  <a:ahLst/>
                  <a:cxnLst>
                    <a:cxn ang="0">
                      <a:pos x="89" y="252"/>
                    </a:cxn>
                    <a:cxn ang="0">
                      <a:pos x="0" y="242"/>
                    </a:cxn>
                    <a:cxn ang="0">
                      <a:pos x="35" y="0"/>
                    </a:cxn>
                    <a:cxn ang="0">
                      <a:pos x="124" y="11"/>
                    </a:cxn>
                    <a:cxn ang="0">
                      <a:pos x="124" y="11"/>
                    </a:cxn>
                    <a:cxn ang="0">
                      <a:pos x="89" y="252"/>
                    </a:cxn>
                  </a:cxnLst>
                  <a:rect l="0" t="0" r="r" b="b"/>
                  <a:pathLst>
                    <a:path w="124" h="252">
                      <a:moveTo>
                        <a:pt x="89" y="252"/>
                      </a:moveTo>
                      <a:lnTo>
                        <a:pt x="0" y="242"/>
                      </a:lnTo>
                      <a:lnTo>
                        <a:pt x="35" y="0"/>
                      </a:lnTo>
                      <a:lnTo>
                        <a:pt x="124" y="11"/>
                      </a:lnTo>
                      <a:lnTo>
                        <a:pt x="124" y="11"/>
                      </a:lnTo>
                      <a:lnTo>
                        <a:pt x="89" y="25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5" name="Freeform 360"/>
                <p:cNvSpPr>
                  <a:spLocks/>
                </p:cNvSpPr>
                <p:nvPr/>
              </p:nvSpPr>
              <p:spPr bwMode="auto">
                <a:xfrm>
                  <a:off x="1964" y="1443"/>
                  <a:ext cx="24" cy="47"/>
                </a:xfrm>
                <a:custGeom>
                  <a:avLst/>
                  <a:gdLst/>
                  <a:ahLst/>
                  <a:cxnLst>
                    <a:cxn ang="0">
                      <a:pos x="89" y="238"/>
                    </a:cxn>
                    <a:cxn ang="0">
                      <a:pos x="0" y="227"/>
                    </a:cxn>
                    <a:cxn ang="0">
                      <a:pos x="32" y="2"/>
                    </a:cxn>
                    <a:cxn ang="0">
                      <a:pos x="32" y="0"/>
                    </a:cxn>
                    <a:cxn ang="0">
                      <a:pos x="120" y="14"/>
                    </a:cxn>
                    <a:cxn ang="0">
                      <a:pos x="89" y="238"/>
                    </a:cxn>
                  </a:cxnLst>
                  <a:rect l="0" t="0" r="r" b="b"/>
                  <a:pathLst>
                    <a:path w="120" h="238">
                      <a:moveTo>
                        <a:pt x="89" y="238"/>
                      </a:moveTo>
                      <a:lnTo>
                        <a:pt x="0" y="227"/>
                      </a:lnTo>
                      <a:lnTo>
                        <a:pt x="32" y="2"/>
                      </a:lnTo>
                      <a:lnTo>
                        <a:pt x="32" y="0"/>
                      </a:lnTo>
                      <a:lnTo>
                        <a:pt x="120" y="14"/>
                      </a:lnTo>
                      <a:lnTo>
                        <a:pt x="89" y="23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6" name="Freeform 361"/>
                <p:cNvSpPr>
                  <a:spLocks/>
                </p:cNvSpPr>
                <p:nvPr/>
              </p:nvSpPr>
              <p:spPr bwMode="auto">
                <a:xfrm>
                  <a:off x="1970" y="1395"/>
                  <a:ext cx="27" cy="50"/>
                </a:xfrm>
                <a:custGeom>
                  <a:avLst/>
                  <a:gdLst/>
                  <a:ahLst/>
                  <a:cxnLst>
                    <a:cxn ang="0">
                      <a:pos x="88" y="254"/>
                    </a:cxn>
                    <a:cxn ang="0">
                      <a:pos x="0" y="240"/>
                    </a:cxn>
                    <a:cxn ang="0">
                      <a:pos x="45" y="0"/>
                    </a:cxn>
                    <a:cxn ang="0">
                      <a:pos x="134" y="8"/>
                    </a:cxn>
                    <a:cxn ang="0">
                      <a:pos x="133" y="13"/>
                    </a:cxn>
                    <a:cxn ang="0">
                      <a:pos x="88" y="254"/>
                    </a:cxn>
                  </a:cxnLst>
                  <a:rect l="0" t="0" r="r" b="b"/>
                  <a:pathLst>
                    <a:path w="134" h="254">
                      <a:moveTo>
                        <a:pt x="88" y="254"/>
                      </a:moveTo>
                      <a:lnTo>
                        <a:pt x="0" y="240"/>
                      </a:lnTo>
                      <a:lnTo>
                        <a:pt x="45" y="0"/>
                      </a:lnTo>
                      <a:lnTo>
                        <a:pt x="134" y="8"/>
                      </a:lnTo>
                      <a:lnTo>
                        <a:pt x="133" y="13"/>
                      </a:lnTo>
                      <a:lnTo>
                        <a:pt x="88" y="2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7" name="Freeform 362"/>
                <p:cNvSpPr>
                  <a:spLocks/>
                </p:cNvSpPr>
                <p:nvPr/>
              </p:nvSpPr>
              <p:spPr bwMode="auto">
                <a:xfrm>
                  <a:off x="1979" y="1347"/>
                  <a:ext cx="22" cy="49"/>
                </a:xfrm>
                <a:custGeom>
                  <a:avLst/>
                  <a:gdLst/>
                  <a:ahLst/>
                  <a:cxnLst>
                    <a:cxn ang="0">
                      <a:pos x="89" y="245"/>
                    </a:cxn>
                    <a:cxn ang="0">
                      <a:pos x="0" y="237"/>
                    </a:cxn>
                    <a:cxn ang="0">
                      <a:pos x="17" y="4"/>
                    </a:cxn>
                    <a:cxn ang="0">
                      <a:pos x="106" y="0"/>
                    </a:cxn>
                    <a:cxn ang="0">
                      <a:pos x="106" y="7"/>
                    </a:cxn>
                    <a:cxn ang="0">
                      <a:pos x="89" y="245"/>
                    </a:cxn>
                  </a:cxnLst>
                  <a:rect l="0" t="0" r="r" b="b"/>
                  <a:pathLst>
                    <a:path w="106" h="245">
                      <a:moveTo>
                        <a:pt x="89" y="245"/>
                      </a:moveTo>
                      <a:lnTo>
                        <a:pt x="0" y="237"/>
                      </a:lnTo>
                      <a:lnTo>
                        <a:pt x="17" y="4"/>
                      </a:lnTo>
                      <a:lnTo>
                        <a:pt x="106" y="0"/>
                      </a:lnTo>
                      <a:lnTo>
                        <a:pt x="106" y="7"/>
                      </a:lnTo>
                      <a:lnTo>
                        <a:pt x="89" y="2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8" name="Freeform 363"/>
                <p:cNvSpPr>
                  <a:spLocks/>
                </p:cNvSpPr>
                <p:nvPr/>
              </p:nvSpPr>
              <p:spPr bwMode="auto">
                <a:xfrm>
                  <a:off x="1979" y="1309"/>
                  <a:ext cx="22" cy="39"/>
                </a:xfrm>
                <a:custGeom>
                  <a:avLst/>
                  <a:gdLst/>
                  <a:ahLst/>
                  <a:cxnLst>
                    <a:cxn ang="0">
                      <a:pos x="106" y="191"/>
                    </a:cxn>
                    <a:cxn ang="0">
                      <a:pos x="17" y="195"/>
                    </a:cxn>
                    <a:cxn ang="0">
                      <a:pos x="0" y="11"/>
                    </a:cxn>
                    <a:cxn ang="0">
                      <a:pos x="89" y="0"/>
                    </a:cxn>
                    <a:cxn ang="0">
                      <a:pos x="89" y="2"/>
                    </a:cxn>
                    <a:cxn ang="0">
                      <a:pos x="106" y="191"/>
                    </a:cxn>
                  </a:cxnLst>
                  <a:rect l="0" t="0" r="r" b="b"/>
                  <a:pathLst>
                    <a:path w="106" h="195">
                      <a:moveTo>
                        <a:pt x="106" y="191"/>
                      </a:moveTo>
                      <a:lnTo>
                        <a:pt x="17" y="195"/>
                      </a:lnTo>
                      <a:lnTo>
                        <a:pt x="0" y="11"/>
                      </a:lnTo>
                      <a:lnTo>
                        <a:pt x="89" y="0"/>
                      </a:lnTo>
                      <a:lnTo>
                        <a:pt x="89" y="2"/>
                      </a:lnTo>
                      <a:lnTo>
                        <a:pt x="106" y="19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9" name="Freeform 364"/>
                <p:cNvSpPr>
                  <a:spLocks/>
                </p:cNvSpPr>
                <p:nvPr/>
              </p:nvSpPr>
              <p:spPr bwMode="auto">
                <a:xfrm>
                  <a:off x="1974" y="1271"/>
                  <a:ext cx="23" cy="40"/>
                </a:xfrm>
                <a:custGeom>
                  <a:avLst/>
                  <a:gdLst/>
                  <a:ahLst/>
                  <a:cxnLst>
                    <a:cxn ang="0">
                      <a:pos x="117" y="192"/>
                    </a:cxn>
                    <a:cxn ang="0">
                      <a:pos x="28" y="203"/>
                    </a:cxn>
                    <a:cxn ang="0">
                      <a:pos x="0" y="11"/>
                    </a:cxn>
                    <a:cxn ang="0">
                      <a:pos x="0" y="10"/>
                    </a:cxn>
                    <a:cxn ang="0">
                      <a:pos x="89" y="0"/>
                    </a:cxn>
                    <a:cxn ang="0">
                      <a:pos x="117" y="192"/>
                    </a:cxn>
                  </a:cxnLst>
                  <a:rect l="0" t="0" r="r" b="b"/>
                  <a:pathLst>
                    <a:path w="117" h="203">
                      <a:moveTo>
                        <a:pt x="117" y="192"/>
                      </a:moveTo>
                      <a:lnTo>
                        <a:pt x="28" y="203"/>
                      </a:lnTo>
                      <a:lnTo>
                        <a:pt x="0" y="11"/>
                      </a:lnTo>
                      <a:lnTo>
                        <a:pt x="0" y="10"/>
                      </a:lnTo>
                      <a:lnTo>
                        <a:pt x="89" y="0"/>
                      </a:lnTo>
                      <a:lnTo>
                        <a:pt x="117" y="1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0" name="Freeform 365"/>
                <p:cNvSpPr>
                  <a:spLocks/>
                </p:cNvSpPr>
                <p:nvPr/>
              </p:nvSpPr>
              <p:spPr bwMode="auto">
                <a:xfrm>
                  <a:off x="1969" y="1231"/>
                  <a:ext cx="23" cy="42"/>
                </a:xfrm>
                <a:custGeom>
                  <a:avLst/>
                  <a:gdLst/>
                  <a:ahLst/>
                  <a:cxnLst>
                    <a:cxn ang="0">
                      <a:pos x="114" y="199"/>
                    </a:cxn>
                    <a:cxn ang="0">
                      <a:pos x="25" y="209"/>
                    </a:cxn>
                    <a:cxn ang="0">
                      <a:pos x="0" y="7"/>
                    </a:cxn>
                    <a:cxn ang="0">
                      <a:pos x="0" y="3"/>
                    </a:cxn>
                    <a:cxn ang="0">
                      <a:pos x="89" y="0"/>
                    </a:cxn>
                    <a:cxn ang="0">
                      <a:pos x="114" y="199"/>
                    </a:cxn>
                  </a:cxnLst>
                  <a:rect l="0" t="0" r="r" b="b"/>
                  <a:pathLst>
                    <a:path w="114" h="209">
                      <a:moveTo>
                        <a:pt x="114" y="199"/>
                      </a:moveTo>
                      <a:lnTo>
                        <a:pt x="25" y="209"/>
                      </a:lnTo>
                      <a:lnTo>
                        <a:pt x="0" y="7"/>
                      </a:lnTo>
                      <a:lnTo>
                        <a:pt x="0" y="3"/>
                      </a:lnTo>
                      <a:lnTo>
                        <a:pt x="89" y="0"/>
                      </a:lnTo>
                      <a:lnTo>
                        <a:pt x="114" y="19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 name="Freeform 366"/>
                <p:cNvSpPr>
                  <a:spLocks/>
                </p:cNvSpPr>
                <p:nvPr/>
              </p:nvSpPr>
              <p:spPr bwMode="auto">
                <a:xfrm>
                  <a:off x="1969" y="1208"/>
                  <a:ext cx="18" cy="23"/>
                </a:xfrm>
                <a:custGeom>
                  <a:avLst/>
                  <a:gdLst/>
                  <a:ahLst/>
                  <a:cxnLst>
                    <a:cxn ang="0">
                      <a:pos x="89" y="115"/>
                    </a:cxn>
                    <a:cxn ang="0">
                      <a:pos x="0" y="118"/>
                    </a:cxn>
                    <a:cxn ang="0">
                      <a:pos x="0" y="5"/>
                    </a:cxn>
                    <a:cxn ang="0">
                      <a:pos x="0" y="0"/>
                    </a:cxn>
                    <a:cxn ang="0">
                      <a:pos x="89" y="8"/>
                    </a:cxn>
                    <a:cxn ang="0">
                      <a:pos x="89" y="115"/>
                    </a:cxn>
                  </a:cxnLst>
                  <a:rect l="0" t="0" r="r" b="b"/>
                  <a:pathLst>
                    <a:path w="89" h="118">
                      <a:moveTo>
                        <a:pt x="89" y="115"/>
                      </a:moveTo>
                      <a:lnTo>
                        <a:pt x="0" y="118"/>
                      </a:lnTo>
                      <a:lnTo>
                        <a:pt x="0" y="5"/>
                      </a:lnTo>
                      <a:lnTo>
                        <a:pt x="0" y="0"/>
                      </a:lnTo>
                      <a:lnTo>
                        <a:pt x="89" y="8"/>
                      </a:lnTo>
                      <a:lnTo>
                        <a:pt x="89" y="1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 name="Freeform 367"/>
                <p:cNvSpPr>
                  <a:spLocks/>
                </p:cNvSpPr>
                <p:nvPr/>
              </p:nvSpPr>
              <p:spPr bwMode="auto">
                <a:xfrm>
                  <a:off x="1969" y="1185"/>
                  <a:ext cx="20" cy="24"/>
                </a:xfrm>
                <a:custGeom>
                  <a:avLst/>
                  <a:gdLst/>
                  <a:ahLst/>
                  <a:cxnLst>
                    <a:cxn ang="0">
                      <a:pos x="89" y="123"/>
                    </a:cxn>
                    <a:cxn ang="0">
                      <a:pos x="0" y="115"/>
                    </a:cxn>
                    <a:cxn ang="0">
                      <a:pos x="14" y="12"/>
                    </a:cxn>
                    <a:cxn ang="0">
                      <a:pos x="18" y="0"/>
                    </a:cxn>
                    <a:cxn ang="0">
                      <a:pos x="102" y="28"/>
                    </a:cxn>
                    <a:cxn ang="0">
                      <a:pos x="89" y="123"/>
                    </a:cxn>
                  </a:cxnLst>
                  <a:rect l="0" t="0" r="r" b="b"/>
                  <a:pathLst>
                    <a:path w="102" h="123">
                      <a:moveTo>
                        <a:pt x="89" y="123"/>
                      </a:moveTo>
                      <a:lnTo>
                        <a:pt x="0" y="115"/>
                      </a:lnTo>
                      <a:lnTo>
                        <a:pt x="14" y="12"/>
                      </a:lnTo>
                      <a:lnTo>
                        <a:pt x="18" y="0"/>
                      </a:lnTo>
                      <a:lnTo>
                        <a:pt x="102" y="28"/>
                      </a:lnTo>
                      <a:lnTo>
                        <a:pt x="89"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3" name="Freeform 368"/>
                <p:cNvSpPr>
                  <a:spLocks/>
                </p:cNvSpPr>
                <p:nvPr/>
              </p:nvSpPr>
              <p:spPr bwMode="auto">
                <a:xfrm>
                  <a:off x="1972" y="1171"/>
                  <a:ext cx="22" cy="19"/>
                </a:xfrm>
                <a:custGeom>
                  <a:avLst/>
                  <a:gdLst/>
                  <a:ahLst/>
                  <a:cxnLst>
                    <a:cxn ang="0">
                      <a:pos x="84" y="97"/>
                    </a:cxn>
                    <a:cxn ang="0">
                      <a:pos x="0" y="69"/>
                    </a:cxn>
                    <a:cxn ang="0">
                      <a:pos x="27" y="9"/>
                    </a:cxn>
                    <a:cxn ang="0">
                      <a:pos x="34" y="0"/>
                    </a:cxn>
                    <a:cxn ang="0">
                      <a:pos x="107" y="48"/>
                    </a:cxn>
                    <a:cxn ang="0">
                      <a:pos x="84" y="97"/>
                    </a:cxn>
                  </a:cxnLst>
                  <a:rect l="0" t="0" r="r" b="b"/>
                  <a:pathLst>
                    <a:path w="107" h="97">
                      <a:moveTo>
                        <a:pt x="84" y="97"/>
                      </a:moveTo>
                      <a:lnTo>
                        <a:pt x="0" y="69"/>
                      </a:lnTo>
                      <a:lnTo>
                        <a:pt x="27" y="9"/>
                      </a:lnTo>
                      <a:lnTo>
                        <a:pt x="34" y="0"/>
                      </a:lnTo>
                      <a:lnTo>
                        <a:pt x="107" y="48"/>
                      </a:lnTo>
                      <a:lnTo>
                        <a:pt x="84"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4" name="Freeform 369"/>
                <p:cNvSpPr>
                  <a:spLocks/>
                </p:cNvSpPr>
                <p:nvPr/>
              </p:nvSpPr>
              <p:spPr bwMode="auto">
                <a:xfrm>
                  <a:off x="1979" y="1157"/>
                  <a:ext cx="22" cy="24"/>
                </a:xfrm>
                <a:custGeom>
                  <a:avLst/>
                  <a:gdLst/>
                  <a:ahLst/>
                  <a:cxnLst>
                    <a:cxn ang="0">
                      <a:pos x="73" y="118"/>
                    </a:cxn>
                    <a:cxn ang="0">
                      <a:pos x="0" y="70"/>
                    </a:cxn>
                    <a:cxn ang="0">
                      <a:pos x="49" y="13"/>
                    </a:cxn>
                    <a:cxn ang="0">
                      <a:pos x="69" y="0"/>
                    </a:cxn>
                    <a:cxn ang="0">
                      <a:pos x="110" y="76"/>
                    </a:cxn>
                    <a:cxn ang="0">
                      <a:pos x="73" y="118"/>
                    </a:cxn>
                  </a:cxnLst>
                  <a:rect l="0" t="0" r="r" b="b"/>
                  <a:pathLst>
                    <a:path w="110" h="118">
                      <a:moveTo>
                        <a:pt x="73" y="118"/>
                      </a:moveTo>
                      <a:lnTo>
                        <a:pt x="0" y="70"/>
                      </a:lnTo>
                      <a:lnTo>
                        <a:pt x="49" y="13"/>
                      </a:lnTo>
                      <a:lnTo>
                        <a:pt x="69" y="0"/>
                      </a:lnTo>
                      <a:lnTo>
                        <a:pt x="110" y="76"/>
                      </a:lnTo>
                      <a:lnTo>
                        <a:pt x="73" y="11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5" name="Freeform 370"/>
                <p:cNvSpPr>
                  <a:spLocks/>
                </p:cNvSpPr>
                <p:nvPr/>
              </p:nvSpPr>
              <p:spPr bwMode="auto">
                <a:xfrm>
                  <a:off x="1993" y="1152"/>
                  <a:ext cx="19" cy="20"/>
                </a:xfrm>
                <a:custGeom>
                  <a:avLst/>
                  <a:gdLst/>
                  <a:ahLst/>
                  <a:cxnLst>
                    <a:cxn ang="0">
                      <a:pos x="41" y="100"/>
                    </a:cxn>
                    <a:cxn ang="0">
                      <a:pos x="0" y="24"/>
                    </a:cxn>
                    <a:cxn ang="0">
                      <a:pos x="70" y="1"/>
                    </a:cxn>
                    <a:cxn ang="0">
                      <a:pos x="95" y="0"/>
                    </a:cxn>
                    <a:cxn ang="0">
                      <a:pos x="87" y="85"/>
                    </a:cxn>
                    <a:cxn ang="0">
                      <a:pos x="41" y="100"/>
                    </a:cxn>
                  </a:cxnLst>
                  <a:rect l="0" t="0" r="r" b="b"/>
                  <a:pathLst>
                    <a:path w="95" h="100">
                      <a:moveTo>
                        <a:pt x="41" y="100"/>
                      </a:moveTo>
                      <a:lnTo>
                        <a:pt x="0" y="24"/>
                      </a:lnTo>
                      <a:lnTo>
                        <a:pt x="70" y="1"/>
                      </a:lnTo>
                      <a:lnTo>
                        <a:pt x="95" y="0"/>
                      </a:lnTo>
                      <a:lnTo>
                        <a:pt x="87" y="85"/>
                      </a:lnTo>
                      <a:lnTo>
                        <a:pt x="41" y="10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6" name="Freeform 371"/>
                <p:cNvSpPr>
                  <a:spLocks/>
                </p:cNvSpPr>
                <p:nvPr/>
              </p:nvSpPr>
              <p:spPr bwMode="auto">
                <a:xfrm>
                  <a:off x="2010" y="1152"/>
                  <a:ext cx="19" cy="20"/>
                </a:xfrm>
                <a:custGeom>
                  <a:avLst/>
                  <a:gdLst/>
                  <a:ahLst/>
                  <a:cxnLst>
                    <a:cxn ang="0">
                      <a:pos x="0" y="85"/>
                    </a:cxn>
                    <a:cxn ang="0">
                      <a:pos x="8" y="0"/>
                    </a:cxn>
                    <a:cxn ang="0">
                      <a:pos x="81" y="16"/>
                    </a:cxn>
                    <a:cxn ang="0">
                      <a:pos x="92" y="20"/>
                    </a:cxn>
                    <a:cxn ang="0">
                      <a:pos x="55" y="98"/>
                    </a:cxn>
                    <a:cxn ang="0">
                      <a:pos x="0" y="85"/>
                    </a:cxn>
                  </a:cxnLst>
                  <a:rect l="0" t="0" r="r" b="b"/>
                  <a:pathLst>
                    <a:path w="92" h="98">
                      <a:moveTo>
                        <a:pt x="0" y="85"/>
                      </a:moveTo>
                      <a:lnTo>
                        <a:pt x="8" y="0"/>
                      </a:lnTo>
                      <a:lnTo>
                        <a:pt x="81" y="16"/>
                      </a:lnTo>
                      <a:lnTo>
                        <a:pt x="92" y="20"/>
                      </a:lnTo>
                      <a:lnTo>
                        <a:pt x="55" y="98"/>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7" name="Freeform 372"/>
                <p:cNvSpPr>
                  <a:spLocks/>
                </p:cNvSpPr>
                <p:nvPr/>
              </p:nvSpPr>
              <p:spPr bwMode="auto">
                <a:xfrm>
                  <a:off x="2021" y="1156"/>
                  <a:ext cx="24" cy="22"/>
                </a:xfrm>
                <a:custGeom>
                  <a:avLst/>
                  <a:gdLst/>
                  <a:ahLst/>
                  <a:cxnLst>
                    <a:cxn ang="0">
                      <a:pos x="0" y="78"/>
                    </a:cxn>
                    <a:cxn ang="0">
                      <a:pos x="37" y="0"/>
                    </a:cxn>
                    <a:cxn ang="0">
                      <a:pos x="110" y="36"/>
                    </a:cxn>
                    <a:cxn ang="0">
                      <a:pos x="118" y="41"/>
                    </a:cxn>
                    <a:cxn ang="0">
                      <a:pos x="65" y="109"/>
                    </a:cxn>
                    <a:cxn ang="0">
                      <a:pos x="0" y="78"/>
                    </a:cxn>
                  </a:cxnLst>
                  <a:rect l="0" t="0" r="r" b="b"/>
                  <a:pathLst>
                    <a:path w="118" h="109">
                      <a:moveTo>
                        <a:pt x="0" y="78"/>
                      </a:moveTo>
                      <a:lnTo>
                        <a:pt x="37" y="0"/>
                      </a:lnTo>
                      <a:lnTo>
                        <a:pt x="110" y="36"/>
                      </a:lnTo>
                      <a:lnTo>
                        <a:pt x="118" y="41"/>
                      </a:lnTo>
                      <a:lnTo>
                        <a:pt x="65" y="109"/>
                      </a:lnTo>
                      <a:lnTo>
                        <a:pt x="0"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8" name="Freeform 373"/>
                <p:cNvSpPr>
                  <a:spLocks/>
                </p:cNvSpPr>
                <p:nvPr/>
              </p:nvSpPr>
              <p:spPr bwMode="auto">
                <a:xfrm>
                  <a:off x="2034" y="1164"/>
                  <a:ext cx="29" cy="26"/>
                </a:xfrm>
                <a:custGeom>
                  <a:avLst/>
                  <a:gdLst/>
                  <a:ahLst/>
                  <a:cxnLst>
                    <a:cxn ang="0">
                      <a:pos x="0" y="68"/>
                    </a:cxn>
                    <a:cxn ang="0">
                      <a:pos x="53" y="0"/>
                    </a:cxn>
                    <a:cxn ang="0">
                      <a:pos x="137" y="66"/>
                    </a:cxn>
                    <a:cxn ang="0">
                      <a:pos x="144" y="74"/>
                    </a:cxn>
                    <a:cxn ang="0">
                      <a:pos x="76" y="128"/>
                    </a:cxn>
                    <a:cxn ang="0">
                      <a:pos x="0" y="68"/>
                    </a:cxn>
                  </a:cxnLst>
                  <a:rect l="0" t="0" r="r" b="b"/>
                  <a:pathLst>
                    <a:path w="144" h="128">
                      <a:moveTo>
                        <a:pt x="0" y="68"/>
                      </a:moveTo>
                      <a:lnTo>
                        <a:pt x="53" y="0"/>
                      </a:lnTo>
                      <a:lnTo>
                        <a:pt x="137" y="66"/>
                      </a:lnTo>
                      <a:lnTo>
                        <a:pt x="144" y="74"/>
                      </a:lnTo>
                      <a:lnTo>
                        <a:pt x="76" y="128"/>
                      </a:lnTo>
                      <a:lnTo>
                        <a:pt x="0" y="6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9" name="Freeform 374"/>
                <p:cNvSpPr>
                  <a:spLocks/>
                </p:cNvSpPr>
                <p:nvPr/>
              </p:nvSpPr>
              <p:spPr bwMode="auto">
                <a:xfrm>
                  <a:off x="2050" y="1179"/>
                  <a:ext cx="28" cy="28"/>
                </a:xfrm>
                <a:custGeom>
                  <a:avLst/>
                  <a:gdLst/>
                  <a:ahLst/>
                  <a:cxnLst>
                    <a:cxn ang="0">
                      <a:pos x="0" y="54"/>
                    </a:cxn>
                    <a:cxn ang="0">
                      <a:pos x="68" y="0"/>
                    </a:cxn>
                    <a:cxn ang="0">
                      <a:pos x="138" y="90"/>
                    </a:cxn>
                    <a:cxn ang="0">
                      <a:pos x="140" y="93"/>
                    </a:cxn>
                    <a:cxn ang="0">
                      <a:pos x="65" y="139"/>
                    </a:cxn>
                    <a:cxn ang="0">
                      <a:pos x="0" y="54"/>
                    </a:cxn>
                  </a:cxnLst>
                  <a:rect l="0" t="0" r="r" b="b"/>
                  <a:pathLst>
                    <a:path w="140" h="139">
                      <a:moveTo>
                        <a:pt x="0" y="54"/>
                      </a:moveTo>
                      <a:lnTo>
                        <a:pt x="68" y="0"/>
                      </a:lnTo>
                      <a:lnTo>
                        <a:pt x="138" y="90"/>
                      </a:lnTo>
                      <a:lnTo>
                        <a:pt x="140" y="93"/>
                      </a:lnTo>
                      <a:lnTo>
                        <a:pt x="65" y="139"/>
                      </a:lnTo>
                      <a:lnTo>
                        <a:pt x="0" y="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0" name="Freeform 375"/>
                <p:cNvSpPr>
                  <a:spLocks/>
                </p:cNvSpPr>
                <p:nvPr/>
              </p:nvSpPr>
              <p:spPr bwMode="auto">
                <a:xfrm>
                  <a:off x="2063" y="1198"/>
                  <a:ext cx="32" cy="34"/>
                </a:xfrm>
                <a:custGeom>
                  <a:avLst/>
                  <a:gdLst/>
                  <a:ahLst/>
                  <a:cxnLst>
                    <a:cxn ang="0">
                      <a:pos x="0" y="46"/>
                    </a:cxn>
                    <a:cxn ang="0">
                      <a:pos x="75" y="0"/>
                    </a:cxn>
                    <a:cxn ang="0">
                      <a:pos x="159" y="129"/>
                    </a:cxn>
                    <a:cxn ang="0">
                      <a:pos x="160" y="130"/>
                    </a:cxn>
                    <a:cxn ang="0">
                      <a:pos x="83" y="172"/>
                    </a:cxn>
                    <a:cxn ang="0">
                      <a:pos x="0" y="46"/>
                    </a:cxn>
                  </a:cxnLst>
                  <a:rect l="0" t="0" r="r" b="b"/>
                  <a:pathLst>
                    <a:path w="160" h="172">
                      <a:moveTo>
                        <a:pt x="0" y="46"/>
                      </a:moveTo>
                      <a:lnTo>
                        <a:pt x="75" y="0"/>
                      </a:lnTo>
                      <a:lnTo>
                        <a:pt x="159" y="129"/>
                      </a:lnTo>
                      <a:lnTo>
                        <a:pt x="160" y="130"/>
                      </a:lnTo>
                      <a:lnTo>
                        <a:pt x="83" y="172"/>
                      </a:lnTo>
                      <a:lnTo>
                        <a:pt x="0" y="4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1" name="Freeform 376"/>
                <p:cNvSpPr>
                  <a:spLocks/>
                </p:cNvSpPr>
                <p:nvPr/>
              </p:nvSpPr>
              <p:spPr bwMode="auto">
                <a:xfrm>
                  <a:off x="2079" y="1224"/>
                  <a:ext cx="33" cy="37"/>
                </a:xfrm>
                <a:custGeom>
                  <a:avLst/>
                  <a:gdLst/>
                  <a:ahLst/>
                  <a:cxnLst>
                    <a:cxn ang="0">
                      <a:pos x="0" y="42"/>
                    </a:cxn>
                    <a:cxn ang="0">
                      <a:pos x="77" y="0"/>
                    </a:cxn>
                    <a:cxn ang="0">
                      <a:pos x="160" y="147"/>
                    </a:cxn>
                    <a:cxn ang="0">
                      <a:pos x="164" y="153"/>
                    </a:cxn>
                    <a:cxn ang="0">
                      <a:pos x="81" y="184"/>
                    </a:cxn>
                    <a:cxn ang="0">
                      <a:pos x="0" y="42"/>
                    </a:cxn>
                  </a:cxnLst>
                  <a:rect l="0" t="0" r="r" b="b"/>
                  <a:pathLst>
                    <a:path w="164" h="184">
                      <a:moveTo>
                        <a:pt x="0" y="42"/>
                      </a:moveTo>
                      <a:lnTo>
                        <a:pt x="77" y="0"/>
                      </a:lnTo>
                      <a:lnTo>
                        <a:pt x="160" y="147"/>
                      </a:lnTo>
                      <a:lnTo>
                        <a:pt x="164" y="153"/>
                      </a:lnTo>
                      <a:lnTo>
                        <a:pt x="81" y="184"/>
                      </a:lnTo>
                      <a:lnTo>
                        <a:pt x="0" y="4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 name="Freeform 377"/>
                <p:cNvSpPr>
                  <a:spLocks/>
                </p:cNvSpPr>
                <p:nvPr/>
              </p:nvSpPr>
              <p:spPr bwMode="auto">
                <a:xfrm>
                  <a:off x="2095" y="1254"/>
                  <a:ext cx="31" cy="42"/>
                </a:xfrm>
                <a:custGeom>
                  <a:avLst/>
                  <a:gdLst/>
                  <a:ahLst/>
                  <a:cxnLst>
                    <a:cxn ang="0">
                      <a:pos x="0" y="31"/>
                    </a:cxn>
                    <a:cxn ang="0">
                      <a:pos x="83" y="0"/>
                    </a:cxn>
                    <a:cxn ang="0">
                      <a:pos x="152" y="182"/>
                    </a:cxn>
                    <a:cxn ang="0">
                      <a:pos x="153" y="183"/>
                    </a:cxn>
                    <a:cxn ang="0">
                      <a:pos x="68" y="209"/>
                    </a:cxn>
                    <a:cxn ang="0">
                      <a:pos x="0" y="31"/>
                    </a:cxn>
                  </a:cxnLst>
                  <a:rect l="0" t="0" r="r" b="b"/>
                  <a:pathLst>
                    <a:path w="153" h="209">
                      <a:moveTo>
                        <a:pt x="0" y="31"/>
                      </a:moveTo>
                      <a:lnTo>
                        <a:pt x="83" y="0"/>
                      </a:lnTo>
                      <a:lnTo>
                        <a:pt x="152" y="182"/>
                      </a:lnTo>
                      <a:lnTo>
                        <a:pt x="153" y="183"/>
                      </a:lnTo>
                      <a:lnTo>
                        <a:pt x="68" y="209"/>
                      </a:lnTo>
                      <a:lnTo>
                        <a:pt x="0" y="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3" name="Freeform 378"/>
                <p:cNvSpPr>
                  <a:spLocks/>
                </p:cNvSpPr>
                <p:nvPr/>
              </p:nvSpPr>
              <p:spPr bwMode="auto">
                <a:xfrm>
                  <a:off x="2109" y="1291"/>
                  <a:ext cx="30" cy="45"/>
                </a:xfrm>
                <a:custGeom>
                  <a:avLst/>
                  <a:gdLst/>
                  <a:ahLst/>
                  <a:cxnLst>
                    <a:cxn ang="0">
                      <a:pos x="0" y="26"/>
                    </a:cxn>
                    <a:cxn ang="0">
                      <a:pos x="85" y="0"/>
                    </a:cxn>
                    <a:cxn ang="0">
                      <a:pos x="152" y="199"/>
                    </a:cxn>
                    <a:cxn ang="0">
                      <a:pos x="66" y="225"/>
                    </a:cxn>
                    <a:cxn ang="0">
                      <a:pos x="66" y="225"/>
                    </a:cxn>
                    <a:cxn ang="0">
                      <a:pos x="0" y="26"/>
                    </a:cxn>
                  </a:cxnLst>
                  <a:rect l="0" t="0" r="r" b="b"/>
                  <a:pathLst>
                    <a:path w="152" h="225">
                      <a:moveTo>
                        <a:pt x="0" y="26"/>
                      </a:moveTo>
                      <a:lnTo>
                        <a:pt x="85" y="0"/>
                      </a:lnTo>
                      <a:lnTo>
                        <a:pt x="152" y="199"/>
                      </a:lnTo>
                      <a:lnTo>
                        <a:pt x="66" y="225"/>
                      </a:lnTo>
                      <a:lnTo>
                        <a:pt x="66" y="225"/>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4" name="Freeform 379"/>
                <p:cNvSpPr>
                  <a:spLocks/>
                </p:cNvSpPr>
                <p:nvPr/>
              </p:nvSpPr>
              <p:spPr bwMode="auto">
                <a:xfrm>
                  <a:off x="2122" y="1331"/>
                  <a:ext cx="33" cy="53"/>
                </a:xfrm>
                <a:custGeom>
                  <a:avLst/>
                  <a:gdLst/>
                  <a:ahLst/>
                  <a:cxnLst>
                    <a:cxn ang="0">
                      <a:pos x="0" y="26"/>
                    </a:cxn>
                    <a:cxn ang="0">
                      <a:pos x="86" y="0"/>
                    </a:cxn>
                    <a:cxn ang="0">
                      <a:pos x="165" y="238"/>
                    </a:cxn>
                    <a:cxn ang="0">
                      <a:pos x="166" y="239"/>
                    </a:cxn>
                    <a:cxn ang="0">
                      <a:pos x="81" y="264"/>
                    </a:cxn>
                    <a:cxn ang="0">
                      <a:pos x="0" y="26"/>
                    </a:cxn>
                  </a:cxnLst>
                  <a:rect l="0" t="0" r="r" b="b"/>
                  <a:pathLst>
                    <a:path w="166" h="264">
                      <a:moveTo>
                        <a:pt x="0" y="26"/>
                      </a:moveTo>
                      <a:lnTo>
                        <a:pt x="86" y="0"/>
                      </a:lnTo>
                      <a:lnTo>
                        <a:pt x="165" y="238"/>
                      </a:lnTo>
                      <a:lnTo>
                        <a:pt x="166" y="239"/>
                      </a:lnTo>
                      <a:lnTo>
                        <a:pt x="81" y="264"/>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 name="Freeform 380"/>
                <p:cNvSpPr>
                  <a:spLocks/>
                </p:cNvSpPr>
                <p:nvPr/>
              </p:nvSpPr>
              <p:spPr bwMode="auto">
                <a:xfrm>
                  <a:off x="2138" y="1379"/>
                  <a:ext cx="32" cy="50"/>
                </a:xfrm>
                <a:custGeom>
                  <a:avLst/>
                  <a:gdLst/>
                  <a:ahLst/>
                  <a:cxnLst>
                    <a:cxn ang="0">
                      <a:pos x="0" y="25"/>
                    </a:cxn>
                    <a:cxn ang="0">
                      <a:pos x="85" y="0"/>
                    </a:cxn>
                    <a:cxn ang="0">
                      <a:pos x="158" y="225"/>
                    </a:cxn>
                    <a:cxn ang="0">
                      <a:pos x="158" y="227"/>
                    </a:cxn>
                    <a:cxn ang="0">
                      <a:pos x="73" y="250"/>
                    </a:cxn>
                    <a:cxn ang="0">
                      <a:pos x="0" y="25"/>
                    </a:cxn>
                  </a:cxnLst>
                  <a:rect l="0" t="0" r="r" b="b"/>
                  <a:pathLst>
                    <a:path w="158" h="250">
                      <a:moveTo>
                        <a:pt x="0" y="25"/>
                      </a:moveTo>
                      <a:lnTo>
                        <a:pt x="85" y="0"/>
                      </a:lnTo>
                      <a:lnTo>
                        <a:pt x="158" y="225"/>
                      </a:lnTo>
                      <a:lnTo>
                        <a:pt x="158" y="227"/>
                      </a:lnTo>
                      <a:lnTo>
                        <a:pt x="73" y="250"/>
                      </a:lnTo>
                      <a:lnTo>
                        <a:pt x="0" y="2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6" name="Freeform 381"/>
                <p:cNvSpPr>
                  <a:spLocks/>
                </p:cNvSpPr>
                <p:nvPr/>
              </p:nvSpPr>
              <p:spPr bwMode="auto">
                <a:xfrm>
                  <a:off x="2153" y="1424"/>
                  <a:ext cx="32" cy="56"/>
                </a:xfrm>
                <a:custGeom>
                  <a:avLst/>
                  <a:gdLst/>
                  <a:ahLst/>
                  <a:cxnLst>
                    <a:cxn ang="0">
                      <a:pos x="0" y="23"/>
                    </a:cxn>
                    <a:cxn ang="0">
                      <a:pos x="85" y="0"/>
                    </a:cxn>
                    <a:cxn ang="0">
                      <a:pos x="159" y="259"/>
                    </a:cxn>
                    <a:cxn ang="0">
                      <a:pos x="159" y="261"/>
                    </a:cxn>
                    <a:cxn ang="0">
                      <a:pos x="72" y="279"/>
                    </a:cxn>
                    <a:cxn ang="0">
                      <a:pos x="0" y="23"/>
                    </a:cxn>
                  </a:cxnLst>
                  <a:rect l="0" t="0" r="r" b="b"/>
                  <a:pathLst>
                    <a:path w="159" h="279">
                      <a:moveTo>
                        <a:pt x="0" y="23"/>
                      </a:moveTo>
                      <a:lnTo>
                        <a:pt x="85" y="0"/>
                      </a:lnTo>
                      <a:lnTo>
                        <a:pt x="159" y="259"/>
                      </a:lnTo>
                      <a:lnTo>
                        <a:pt x="159" y="261"/>
                      </a:lnTo>
                      <a:lnTo>
                        <a:pt x="72" y="279"/>
                      </a:lnTo>
                      <a:lnTo>
                        <a:pt x="0" y="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7" name="Freeform 382"/>
                <p:cNvSpPr>
                  <a:spLocks/>
                </p:cNvSpPr>
                <p:nvPr/>
              </p:nvSpPr>
              <p:spPr bwMode="auto">
                <a:xfrm>
                  <a:off x="2167" y="1476"/>
                  <a:ext cx="29" cy="56"/>
                </a:xfrm>
                <a:custGeom>
                  <a:avLst/>
                  <a:gdLst/>
                  <a:ahLst/>
                  <a:cxnLst>
                    <a:cxn ang="0">
                      <a:pos x="0" y="18"/>
                    </a:cxn>
                    <a:cxn ang="0">
                      <a:pos x="87" y="0"/>
                    </a:cxn>
                    <a:cxn ang="0">
                      <a:pos x="143" y="261"/>
                    </a:cxn>
                    <a:cxn ang="0">
                      <a:pos x="56" y="278"/>
                    </a:cxn>
                    <a:cxn ang="0">
                      <a:pos x="56" y="278"/>
                    </a:cxn>
                    <a:cxn ang="0">
                      <a:pos x="0" y="18"/>
                    </a:cxn>
                  </a:cxnLst>
                  <a:rect l="0" t="0" r="r" b="b"/>
                  <a:pathLst>
                    <a:path w="143" h="278">
                      <a:moveTo>
                        <a:pt x="0" y="18"/>
                      </a:moveTo>
                      <a:lnTo>
                        <a:pt x="87" y="0"/>
                      </a:lnTo>
                      <a:lnTo>
                        <a:pt x="143" y="261"/>
                      </a:lnTo>
                      <a:lnTo>
                        <a:pt x="56" y="278"/>
                      </a:lnTo>
                      <a:lnTo>
                        <a:pt x="56" y="278"/>
                      </a:lnTo>
                      <a:lnTo>
                        <a:pt x="0" y="1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8" name="Freeform 383"/>
                <p:cNvSpPr>
                  <a:spLocks/>
                </p:cNvSpPr>
                <p:nvPr/>
              </p:nvSpPr>
              <p:spPr bwMode="auto">
                <a:xfrm>
                  <a:off x="2179" y="1528"/>
                  <a:ext cx="31" cy="67"/>
                </a:xfrm>
                <a:custGeom>
                  <a:avLst/>
                  <a:gdLst/>
                  <a:ahLst/>
                  <a:cxnLst>
                    <a:cxn ang="0">
                      <a:pos x="0" y="17"/>
                    </a:cxn>
                    <a:cxn ang="0">
                      <a:pos x="87" y="0"/>
                    </a:cxn>
                    <a:cxn ang="0">
                      <a:pos x="158" y="316"/>
                    </a:cxn>
                    <a:cxn ang="0">
                      <a:pos x="158" y="317"/>
                    </a:cxn>
                    <a:cxn ang="0">
                      <a:pos x="70" y="332"/>
                    </a:cxn>
                    <a:cxn ang="0">
                      <a:pos x="0" y="17"/>
                    </a:cxn>
                  </a:cxnLst>
                  <a:rect l="0" t="0" r="r" b="b"/>
                  <a:pathLst>
                    <a:path w="158" h="332">
                      <a:moveTo>
                        <a:pt x="0" y="17"/>
                      </a:moveTo>
                      <a:lnTo>
                        <a:pt x="87" y="0"/>
                      </a:lnTo>
                      <a:lnTo>
                        <a:pt x="158" y="316"/>
                      </a:lnTo>
                      <a:lnTo>
                        <a:pt x="158" y="317"/>
                      </a:lnTo>
                      <a:lnTo>
                        <a:pt x="70" y="332"/>
                      </a:lnTo>
                      <a:lnTo>
                        <a:pt x="0" y="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9" name="Freeform 384"/>
                <p:cNvSpPr>
                  <a:spLocks/>
                </p:cNvSpPr>
                <p:nvPr/>
              </p:nvSpPr>
              <p:spPr bwMode="auto">
                <a:xfrm>
                  <a:off x="2193" y="1592"/>
                  <a:ext cx="29" cy="63"/>
                </a:xfrm>
                <a:custGeom>
                  <a:avLst/>
                  <a:gdLst/>
                  <a:ahLst/>
                  <a:cxnLst>
                    <a:cxn ang="0">
                      <a:pos x="0" y="15"/>
                    </a:cxn>
                    <a:cxn ang="0">
                      <a:pos x="88" y="0"/>
                    </a:cxn>
                    <a:cxn ang="0">
                      <a:pos x="147" y="297"/>
                    </a:cxn>
                    <a:cxn ang="0">
                      <a:pos x="59" y="314"/>
                    </a:cxn>
                    <a:cxn ang="0">
                      <a:pos x="59" y="313"/>
                    </a:cxn>
                    <a:cxn ang="0">
                      <a:pos x="0" y="15"/>
                    </a:cxn>
                  </a:cxnLst>
                  <a:rect l="0" t="0" r="r" b="b"/>
                  <a:pathLst>
                    <a:path w="147" h="314">
                      <a:moveTo>
                        <a:pt x="0" y="15"/>
                      </a:moveTo>
                      <a:lnTo>
                        <a:pt x="88" y="0"/>
                      </a:lnTo>
                      <a:lnTo>
                        <a:pt x="147" y="297"/>
                      </a:lnTo>
                      <a:lnTo>
                        <a:pt x="59" y="314"/>
                      </a:lnTo>
                      <a:lnTo>
                        <a:pt x="59" y="313"/>
                      </a:lnTo>
                      <a:lnTo>
                        <a:pt x="0" y="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0" name="Freeform 385"/>
                <p:cNvSpPr>
                  <a:spLocks/>
                </p:cNvSpPr>
                <p:nvPr/>
              </p:nvSpPr>
              <p:spPr bwMode="auto">
                <a:xfrm>
                  <a:off x="2204" y="1651"/>
                  <a:ext cx="32" cy="69"/>
                </a:xfrm>
                <a:custGeom>
                  <a:avLst/>
                  <a:gdLst/>
                  <a:ahLst/>
                  <a:cxnLst>
                    <a:cxn ang="0">
                      <a:pos x="0" y="17"/>
                    </a:cxn>
                    <a:cxn ang="0">
                      <a:pos x="88" y="0"/>
                    </a:cxn>
                    <a:cxn ang="0">
                      <a:pos x="158" y="328"/>
                    </a:cxn>
                    <a:cxn ang="0">
                      <a:pos x="159" y="331"/>
                    </a:cxn>
                    <a:cxn ang="0">
                      <a:pos x="70" y="342"/>
                    </a:cxn>
                    <a:cxn ang="0">
                      <a:pos x="0" y="17"/>
                    </a:cxn>
                  </a:cxnLst>
                  <a:rect l="0" t="0" r="r" b="b"/>
                  <a:pathLst>
                    <a:path w="159" h="342">
                      <a:moveTo>
                        <a:pt x="0" y="17"/>
                      </a:moveTo>
                      <a:lnTo>
                        <a:pt x="88" y="0"/>
                      </a:lnTo>
                      <a:lnTo>
                        <a:pt x="158" y="328"/>
                      </a:lnTo>
                      <a:lnTo>
                        <a:pt x="159" y="331"/>
                      </a:lnTo>
                      <a:lnTo>
                        <a:pt x="70" y="342"/>
                      </a:lnTo>
                      <a:lnTo>
                        <a:pt x="0" y="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1" name="Freeform 386"/>
                <p:cNvSpPr>
                  <a:spLocks/>
                </p:cNvSpPr>
                <p:nvPr/>
              </p:nvSpPr>
              <p:spPr bwMode="auto">
                <a:xfrm>
                  <a:off x="2218" y="1717"/>
                  <a:ext cx="25" cy="64"/>
                </a:xfrm>
                <a:custGeom>
                  <a:avLst/>
                  <a:gdLst/>
                  <a:ahLst/>
                  <a:cxnLst>
                    <a:cxn ang="0">
                      <a:pos x="0" y="11"/>
                    </a:cxn>
                    <a:cxn ang="0">
                      <a:pos x="89" y="0"/>
                    </a:cxn>
                    <a:cxn ang="0">
                      <a:pos x="123" y="309"/>
                    </a:cxn>
                    <a:cxn ang="0">
                      <a:pos x="124" y="312"/>
                    </a:cxn>
                    <a:cxn ang="0">
                      <a:pos x="34" y="317"/>
                    </a:cxn>
                    <a:cxn ang="0">
                      <a:pos x="0" y="11"/>
                    </a:cxn>
                  </a:cxnLst>
                  <a:rect l="0" t="0" r="r" b="b"/>
                  <a:pathLst>
                    <a:path w="124" h="317">
                      <a:moveTo>
                        <a:pt x="0" y="11"/>
                      </a:moveTo>
                      <a:lnTo>
                        <a:pt x="89" y="0"/>
                      </a:lnTo>
                      <a:lnTo>
                        <a:pt x="123" y="309"/>
                      </a:lnTo>
                      <a:lnTo>
                        <a:pt x="124" y="312"/>
                      </a:lnTo>
                      <a:lnTo>
                        <a:pt x="34" y="317"/>
                      </a:lnTo>
                      <a:lnTo>
                        <a:pt x="0" y="1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2" name="Freeform 387"/>
                <p:cNvSpPr>
                  <a:spLocks/>
                </p:cNvSpPr>
                <p:nvPr/>
              </p:nvSpPr>
              <p:spPr bwMode="auto">
                <a:xfrm>
                  <a:off x="2225" y="1780"/>
                  <a:ext cx="22" cy="69"/>
                </a:xfrm>
                <a:custGeom>
                  <a:avLst/>
                  <a:gdLst/>
                  <a:ahLst/>
                  <a:cxnLst>
                    <a:cxn ang="0">
                      <a:pos x="0" y="5"/>
                    </a:cxn>
                    <a:cxn ang="0">
                      <a:pos x="90" y="0"/>
                    </a:cxn>
                    <a:cxn ang="0">
                      <a:pos x="107" y="340"/>
                    </a:cxn>
                    <a:cxn ang="0">
                      <a:pos x="107" y="347"/>
                    </a:cxn>
                    <a:cxn ang="0">
                      <a:pos x="17" y="342"/>
                    </a:cxn>
                    <a:cxn ang="0">
                      <a:pos x="0" y="5"/>
                    </a:cxn>
                  </a:cxnLst>
                  <a:rect l="0" t="0" r="r" b="b"/>
                  <a:pathLst>
                    <a:path w="107" h="347">
                      <a:moveTo>
                        <a:pt x="0" y="5"/>
                      </a:moveTo>
                      <a:lnTo>
                        <a:pt x="90" y="0"/>
                      </a:lnTo>
                      <a:lnTo>
                        <a:pt x="107" y="340"/>
                      </a:lnTo>
                      <a:lnTo>
                        <a:pt x="107" y="347"/>
                      </a:lnTo>
                      <a:lnTo>
                        <a:pt x="17" y="342"/>
                      </a:lnTo>
                      <a:lnTo>
                        <a:pt x="0" y="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3" name="Freeform 388"/>
                <p:cNvSpPr>
                  <a:spLocks/>
                </p:cNvSpPr>
                <p:nvPr/>
              </p:nvSpPr>
              <p:spPr bwMode="auto">
                <a:xfrm>
                  <a:off x="2225" y="1848"/>
                  <a:ext cx="22" cy="42"/>
                </a:xfrm>
                <a:custGeom>
                  <a:avLst/>
                  <a:gdLst/>
                  <a:ahLst/>
                  <a:cxnLst>
                    <a:cxn ang="0">
                      <a:pos x="17" y="0"/>
                    </a:cxn>
                    <a:cxn ang="0">
                      <a:pos x="107" y="5"/>
                    </a:cxn>
                    <a:cxn ang="0">
                      <a:pos x="89" y="206"/>
                    </a:cxn>
                    <a:cxn ang="0">
                      <a:pos x="89" y="209"/>
                    </a:cxn>
                    <a:cxn ang="0">
                      <a:pos x="0" y="199"/>
                    </a:cxn>
                    <a:cxn ang="0">
                      <a:pos x="17" y="0"/>
                    </a:cxn>
                  </a:cxnLst>
                  <a:rect l="0" t="0" r="r" b="b"/>
                  <a:pathLst>
                    <a:path w="107" h="209">
                      <a:moveTo>
                        <a:pt x="17" y="0"/>
                      </a:moveTo>
                      <a:lnTo>
                        <a:pt x="107" y="5"/>
                      </a:lnTo>
                      <a:lnTo>
                        <a:pt x="89" y="206"/>
                      </a:lnTo>
                      <a:lnTo>
                        <a:pt x="89" y="209"/>
                      </a:lnTo>
                      <a:lnTo>
                        <a:pt x="0" y="199"/>
                      </a:lnTo>
                      <a:lnTo>
                        <a:pt x="1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4" name="Freeform 389"/>
                <p:cNvSpPr>
                  <a:spLocks/>
                </p:cNvSpPr>
                <p:nvPr/>
              </p:nvSpPr>
              <p:spPr bwMode="auto">
                <a:xfrm>
                  <a:off x="2218" y="1888"/>
                  <a:ext cx="25" cy="50"/>
                </a:xfrm>
                <a:custGeom>
                  <a:avLst/>
                  <a:gdLst/>
                  <a:ahLst/>
                  <a:cxnLst>
                    <a:cxn ang="0">
                      <a:pos x="34" y="0"/>
                    </a:cxn>
                    <a:cxn ang="0">
                      <a:pos x="123" y="10"/>
                    </a:cxn>
                    <a:cxn ang="0">
                      <a:pos x="89" y="248"/>
                    </a:cxn>
                    <a:cxn ang="0">
                      <a:pos x="88" y="249"/>
                    </a:cxn>
                    <a:cxn ang="0">
                      <a:pos x="0" y="236"/>
                    </a:cxn>
                    <a:cxn ang="0">
                      <a:pos x="34" y="0"/>
                    </a:cxn>
                  </a:cxnLst>
                  <a:rect l="0" t="0" r="r" b="b"/>
                  <a:pathLst>
                    <a:path w="123" h="249">
                      <a:moveTo>
                        <a:pt x="34" y="0"/>
                      </a:moveTo>
                      <a:lnTo>
                        <a:pt x="123" y="10"/>
                      </a:lnTo>
                      <a:lnTo>
                        <a:pt x="89" y="248"/>
                      </a:lnTo>
                      <a:lnTo>
                        <a:pt x="88" y="249"/>
                      </a:lnTo>
                      <a:lnTo>
                        <a:pt x="0" y="236"/>
                      </a:lnTo>
                      <a:lnTo>
                        <a:pt x="3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5" name="Freeform 390"/>
                <p:cNvSpPr>
                  <a:spLocks/>
                </p:cNvSpPr>
                <p:nvPr/>
              </p:nvSpPr>
              <p:spPr bwMode="auto">
                <a:xfrm>
                  <a:off x="2209" y="1935"/>
                  <a:ext cx="27" cy="57"/>
                </a:xfrm>
                <a:custGeom>
                  <a:avLst/>
                  <a:gdLst/>
                  <a:ahLst/>
                  <a:cxnLst>
                    <a:cxn ang="0">
                      <a:pos x="45" y="0"/>
                    </a:cxn>
                    <a:cxn ang="0">
                      <a:pos x="133" y="13"/>
                    </a:cxn>
                    <a:cxn ang="0">
                      <a:pos x="87" y="282"/>
                    </a:cxn>
                    <a:cxn ang="0">
                      <a:pos x="87" y="283"/>
                    </a:cxn>
                    <a:cxn ang="0">
                      <a:pos x="0" y="267"/>
                    </a:cxn>
                    <a:cxn ang="0">
                      <a:pos x="45" y="0"/>
                    </a:cxn>
                  </a:cxnLst>
                  <a:rect l="0" t="0" r="r" b="b"/>
                  <a:pathLst>
                    <a:path w="133" h="283">
                      <a:moveTo>
                        <a:pt x="45" y="0"/>
                      </a:moveTo>
                      <a:lnTo>
                        <a:pt x="133" y="13"/>
                      </a:lnTo>
                      <a:lnTo>
                        <a:pt x="87" y="282"/>
                      </a:lnTo>
                      <a:lnTo>
                        <a:pt x="87" y="283"/>
                      </a:lnTo>
                      <a:lnTo>
                        <a:pt x="0" y="267"/>
                      </a:lnTo>
                      <a:lnTo>
                        <a:pt x="4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6" name="Freeform 391"/>
                <p:cNvSpPr>
                  <a:spLocks/>
                </p:cNvSpPr>
                <p:nvPr/>
              </p:nvSpPr>
              <p:spPr bwMode="auto">
                <a:xfrm>
                  <a:off x="2202" y="1989"/>
                  <a:ext cx="25" cy="40"/>
                </a:xfrm>
                <a:custGeom>
                  <a:avLst/>
                  <a:gdLst/>
                  <a:ahLst/>
                  <a:cxnLst>
                    <a:cxn ang="0">
                      <a:pos x="38" y="0"/>
                    </a:cxn>
                    <a:cxn ang="0">
                      <a:pos x="125" y="16"/>
                    </a:cxn>
                    <a:cxn ang="0">
                      <a:pos x="87" y="202"/>
                    </a:cxn>
                    <a:cxn ang="0">
                      <a:pos x="86" y="204"/>
                    </a:cxn>
                    <a:cxn ang="0">
                      <a:pos x="0" y="185"/>
                    </a:cxn>
                    <a:cxn ang="0">
                      <a:pos x="38" y="0"/>
                    </a:cxn>
                  </a:cxnLst>
                  <a:rect l="0" t="0" r="r" b="b"/>
                  <a:pathLst>
                    <a:path w="125" h="204">
                      <a:moveTo>
                        <a:pt x="38" y="0"/>
                      </a:moveTo>
                      <a:lnTo>
                        <a:pt x="125" y="16"/>
                      </a:lnTo>
                      <a:lnTo>
                        <a:pt x="87" y="202"/>
                      </a:lnTo>
                      <a:lnTo>
                        <a:pt x="86" y="204"/>
                      </a:lnTo>
                      <a:lnTo>
                        <a:pt x="0" y="185"/>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7" name="Freeform 392"/>
                <p:cNvSpPr>
                  <a:spLocks/>
                </p:cNvSpPr>
                <p:nvPr/>
              </p:nvSpPr>
              <p:spPr bwMode="auto">
                <a:xfrm>
                  <a:off x="2194" y="2026"/>
                  <a:ext cx="25" cy="33"/>
                </a:xfrm>
                <a:custGeom>
                  <a:avLst/>
                  <a:gdLst/>
                  <a:ahLst/>
                  <a:cxnLst>
                    <a:cxn ang="0">
                      <a:pos x="38" y="0"/>
                    </a:cxn>
                    <a:cxn ang="0">
                      <a:pos x="124" y="19"/>
                    </a:cxn>
                    <a:cxn ang="0">
                      <a:pos x="86" y="158"/>
                    </a:cxn>
                    <a:cxn ang="0">
                      <a:pos x="83" y="165"/>
                    </a:cxn>
                    <a:cxn ang="0">
                      <a:pos x="0" y="134"/>
                    </a:cxn>
                    <a:cxn ang="0">
                      <a:pos x="38" y="0"/>
                    </a:cxn>
                  </a:cxnLst>
                  <a:rect l="0" t="0" r="r" b="b"/>
                  <a:pathLst>
                    <a:path w="124" h="165">
                      <a:moveTo>
                        <a:pt x="38" y="0"/>
                      </a:moveTo>
                      <a:lnTo>
                        <a:pt x="124" y="19"/>
                      </a:lnTo>
                      <a:lnTo>
                        <a:pt x="86" y="158"/>
                      </a:lnTo>
                      <a:lnTo>
                        <a:pt x="83" y="165"/>
                      </a:lnTo>
                      <a:lnTo>
                        <a:pt x="0" y="134"/>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8" name="Freeform 393"/>
                <p:cNvSpPr>
                  <a:spLocks/>
                </p:cNvSpPr>
                <p:nvPr/>
              </p:nvSpPr>
              <p:spPr bwMode="auto">
                <a:xfrm>
                  <a:off x="2186" y="2052"/>
                  <a:ext cx="25" cy="26"/>
                </a:xfrm>
                <a:custGeom>
                  <a:avLst/>
                  <a:gdLst/>
                  <a:ahLst/>
                  <a:cxnLst>
                    <a:cxn ang="0">
                      <a:pos x="43" y="0"/>
                    </a:cxn>
                    <a:cxn ang="0">
                      <a:pos x="126" y="31"/>
                    </a:cxn>
                    <a:cxn ang="0">
                      <a:pos x="81" y="127"/>
                    </a:cxn>
                    <a:cxn ang="0">
                      <a:pos x="80" y="129"/>
                    </a:cxn>
                    <a:cxn ang="0">
                      <a:pos x="0" y="91"/>
                    </a:cxn>
                    <a:cxn ang="0">
                      <a:pos x="43" y="0"/>
                    </a:cxn>
                  </a:cxnLst>
                  <a:rect l="0" t="0" r="r" b="b"/>
                  <a:pathLst>
                    <a:path w="126" h="129">
                      <a:moveTo>
                        <a:pt x="43" y="0"/>
                      </a:moveTo>
                      <a:lnTo>
                        <a:pt x="126" y="31"/>
                      </a:lnTo>
                      <a:lnTo>
                        <a:pt x="81" y="127"/>
                      </a:lnTo>
                      <a:lnTo>
                        <a:pt x="80" y="129"/>
                      </a:lnTo>
                      <a:lnTo>
                        <a:pt x="0" y="91"/>
                      </a:lnTo>
                      <a:lnTo>
                        <a:pt x="4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9" name="Freeform 394"/>
                <p:cNvSpPr>
                  <a:spLocks/>
                </p:cNvSpPr>
                <p:nvPr/>
              </p:nvSpPr>
              <p:spPr bwMode="auto">
                <a:xfrm>
                  <a:off x="2177" y="2071"/>
                  <a:ext cx="25" cy="26"/>
                </a:xfrm>
                <a:custGeom>
                  <a:avLst/>
                  <a:gdLst/>
                  <a:ahLst/>
                  <a:cxnLst>
                    <a:cxn ang="0">
                      <a:pos x="43" y="0"/>
                    </a:cxn>
                    <a:cxn ang="0">
                      <a:pos x="123" y="38"/>
                    </a:cxn>
                    <a:cxn ang="0">
                      <a:pos x="78" y="124"/>
                    </a:cxn>
                    <a:cxn ang="0">
                      <a:pos x="75" y="130"/>
                    </a:cxn>
                    <a:cxn ang="0">
                      <a:pos x="0" y="84"/>
                    </a:cxn>
                    <a:cxn ang="0">
                      <a:pos x="43" y="0"/>
                    </a:cxn>
                  </a:cxnLst>
                  <a:rect l="0" t="0" r="r" b="b"/>
                  <a:pathLst>
                    <a:path w="123" h="130">
                      <a:moveTo>
                        <a:pt x="43" y="0"/>
                      </a:moveTo>
                      <a:lnTo>
                        <a:pt x="123" y="38"/>
                      </a:lnTo>
                      <a:lnTo>
                        <a:pt x="78" y="124"/>
                      </a:lnTo>
                      <a:lnTo>
                        <a:pt x="75" y="130"/>
                      </a:lnTo>
                      <a:lnTo>
                        <a:pt x="0" y="84"/>
                      </a:lnTo>
                      <a:lnTo>
                        <a:pt x="4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0" name="Freeform 395"/>
                <p:cNvSpPr>
                  <a:spLocks/>
                </p:cNvSpPr>
                <p:nvPr/>
              </p:nvSpPr>
              <p:spPr bwMode="auto">
                <a:xfrm>
                  <a:off x="2167" y="2087"/>
                  <a:ext cx="25" cy="26"/>
                </a:xfrm>
                <a:custGeom>
                  <a:avLst/>
                  <a:gdLst/>
                  <a:ahLst/>
                  <a:cxnLst>
                    <a:cxn ang="0">
                      <a:pos x="52" y="0"/>
                    </a:cxn>
                    <a:cxn ang="0">
                      <a:pos x="127" y="46"/>
                    </a:cxn>
                    <a:cxn ang="0">
                      <a:pos x="71" y="122"/>
                    </a:cxn>
                    <a:cxn ang="0">
                      <a:pos x="64" y="128"/>
                    </a:cxn>
                    <a:cxn ang="0">
                      <a:pos x="0" y="69"/>
                    </a:cxn>
                    <a:cxn ang="0">
                      <a:pos x="52" y="0"/>
                    </a:cxn>
                  </a:cxnLst>
                  <a:rect l="0" t="0" r="r" b="b"/>
                  <a:pathLst>
                    <a:path w="127" h="128">
                      <a:moveTo>
                        <a:pt x="52" y="0"/>
                      </a:moveTo>
                      <a:lnTo>
                        <a:pt x="127" y="46"/>
                      </a:lnTo>
                      <a:lnTo>
                        <a:pt x="71" y="122"/>
                      </a:lnTo>
                      <a:lnTo>
                        <a:pt x="64" y="128"/>
                      </a:lnTo>
                      <a:lnTo>
                        <a:pt x="0" y="69"/>
                      </a:lnTo>
                      <a:lnTo>
                        <a:pt x="52"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1" name="Freeform 396"/>
                <p:cNvSpPr>
                  <a:spLocks/>
                </p:cNvSpPr>
                <p:nvPr/>
              </p:nvSpPr>
              <p:spPr bwMode="auto">
                <a:xfrm>
                  <a:off x="2154" y="2101"/>
                  <a:ext cx="25" cy="26"/>
                </a:xfrm>
                <a:custGeom>
                  <a:avLst/>
                  <a:gdLst/>
                  <a:ahLst/>
                  <a:cxnLst>
                    <a:cxn ang="0">
                      <a:pos x="63" y="0"/>
                    </a:cxn>
                    <a:cxn ang="0">
                      <a:pos x="127" y="59"/>
                    </a:cxn>
                    <a:cxn ang="0">
                      <a:pos x="58" y="122"/>
                    </a:cxn>
                    <a:cxn ang="0">
                      <a:pos x="51" y="127"/>
                    </a:cxn>
                    <a:cxn ang="0">
                      <a:pos x="0" y="58"/>
                    </a:cxn>
                    <a:cxn ang="0">
                      <a:pos x="63" y="0"/>
                    </a:cxn>
                  </a:cxnLst>
                  <a:rect l="0" t="0" r="r" b="b"/>
                  <a:pathLst>
                    <a:path w="127" h="127">
                      <a:moveTo>
                        <a:pt x="63" y="0"/>
                      </a:moveTo>
                      <a:lnTo>
                        <a:pt x="127" y="59"/>
                      </a:lnTo>
                      <a:lnTo>
                        <a:pt x="58" y="122"/>
                      </a:lnTo>
                      <a:lnTo>
                        <a:pt x="51" y="127"/>
                      </a:lnTo>
                      <a:lnTo>
                        <a:pt x="0" y="58"/>
                      </a:lnTo>
                      <a:lnTo>
                        <a:pt x="6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 name="Freeform 397"/>
                <p:cNvSpPr>
                  <a:spLocks/>
                </p:cNvSpPr>
                <p:nvPr/>
              </p:nvSpPr>
              <p:spPr bwMode="auto">
                <a:xfrm>
                  <a:off x="2137" y="2113"/>
                  <a:ext cx="27" cy="25"/>
                </a:xfrm>
                <a:custGeom>
                  <a:avLst/>
                  <a:gdLst/>
                  <a:ahLst/>
                  <a:cxnLst>
                    <a:cxn ang="0">
                      <a:pos x="83" y="0"/>
                    </a:cxn>
                    <a:cxn ang="0">
                      <a:pos x="134" y="69"/>
                    </a:cxn>
                    <a:cxn ang="0">
                      <a:pos x="46" y="122"/>
                    </a:cxn>
                    <a:cxn ang="0">
                      <a:pos x="43" y="124"/>
                    </a:cxn>
                    <a:cxn ang="0">
                      <a:pos x="0" y="50"/>
                    </a:cxn>
                    <a:cxn ang="0">
                      <a:pos x="83" y="0"/>
                    </a:cxn>
                  </a:cxnLst>
                  <a:rect l="0" t="0" r="r" b="b"/>
                  <a:pathLst>
                    <a:path w="134" h="124">
                      <a:moveTo>
                        <a:pt x="83" y="0"/>
                      </a:moveTo>
                      <a:lnTo>
                        <a:pt x="134" y="69"/>
                      </a:lnTo>
                      <a:lnTo>
                        <a:pt x="46" y="122"/>
                      </a:lnTo>
                      <a:lnTo>
                        <a:pt x="43" y="124"/>
                      </a:lnTo>
                      <a:lnTo>
                        <a:pt x="0" y="50"/>
                      </a:lnTo>
                      <a:lnTo>
                        <a:pt x="8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3" name="Freeform 398"/>
                <p:cNvSpPr>
                  <a:spLocks/>
                </p:cNvSpPr>
                <p:nvPr/>
              </p:nvSpPr>
              <p:spPr bwMode="auto">
                <a:xfrm>
                  <a:off x="2122" y="2123"/>
                  <a:ext cx="24" cy="23"/>
                </a:xfrm>
                <a:custGeom>
                  <a:avLst/>
                  <a:gdLst/>
                  <a:ahLst/>
                  <a:cxnLst>
                    <a:cxn ang="0">
                      <a:pos x="77" y="0"/>
                    </a:cxn>
                    <a:cxn ang="0">
                      <a:pos x="120" y="74"/>
                    </a:cxn>
                    <a:cxn ang="0">
                      <a:pos x="40" y="114"/>
                    </a:cxn>
                    <a:cxn ang="0">
                      <a:pos x="37" y="115"/>
                    </a:cxn>
                    <a:cxn ang="0">
                      <a:pos x="0" y="38"/>
                    </a:cxn>
                    <a:cxn ang="0">
                      <a:pos x="77" y="0"/>
                    </a:cxn>
                  </a:cxnLst>
                  <a:rect l="0" t="0" r="r" b="b"/>
                  <a:pathLst>
                    <a:path w="120" h="115">
                      <a:moveTo>
                        <a:pt x="77" y="0"/>
                      </a:moveTo>
                      <a:lnTo>
                        <a:pt x="120" y="74"/>
                      </a:lnTo>
                      <a:lnTo>
                        <a:pt x="40" y="114"/>
                      </a:lnTo>
                      <a:lnTo>
                        <a:pt x="37" y="115"/>
                      </a:lnTo>
                      <a:lnTo>
                        <a:pt x="0" y="38"/>
                      </a:lnTo>
                      <a:lnTo>
                        <a:pt x="7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4" name="Freeform 399"/>
                <p:cNvSpPr>
                  <a:spLocks/>
                </p:cNvSpPr>
                <p:nvPr/>
              </p:nvSpPr>
              <p:spPr bwMode="auto">
                <a:xfrm>
                  <a:off x="2107" y="2130"/>
                  <a:ext cx="22" cy="22"/>
                </a:xfrm>
                <a:custGeom>
                  <a:avLst/>
                  <a:gdLst/>
                  <a:ahLst/>
                  <a:cxnLst>
                    <a:cxn ang="0">
                      <a:pos x="73" y="0"/>
                    </a:cxn>
                    <a:cxn ang="0">
                      <a:pos x="110" y="77"/>
                    </a:cxn>
                    <a:cxn ang="0">
                      <a:pos x="32" y="107"/>
                    </a:cxn>
                    <a:cxn ang="0">
                      <a:pos x="28" y="108"/>
                    </a:cxn>
                    <a:cxn ang="0">
                      <a:pos x="0" y="28"/>
                    </a:cxn>
                    <a:cxn ang="0">
                      <a:pos x="73" y="0"/>
                    </a:cxn>
                  </a:cxnLst>
                  <a:rect l="0" t="0" r="r" b="b"/>
                  <a:pathLst>
                    <a:path w="110" h="108">
                      <a:moveTo>
                        <a:pt x="73" y="0"/>
                      </a:moveTo>
                      <a:lnTo>
                        <a:pt x="110" y="77"/>
                      </a:lnTo>
                      <a:lnTo>
                        <a:pt x="32" y="107"/>
                      </a:lnTo>
                      <a:lnTo>
                        <a:pt x="28" y="108"/>
                      </a:lnTo>
                      <a:lnTo>
                        <a:pt x="0" y="28"/>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5" name="Freeform 400"/>
                <p:cNvSpPr>
                  <a:spLocks/>
                </p:cNvSpPr>
                <p:nvPr/>
              </p:nvSpPr>
              <p:spPr bwMode="auto">
                <a:xfrm>
                  <a:off x="2092" y="2136"/>
                  <a:ext cx="21" cy="21"/>
                </a:xfrm>
                <a:custGeom>
                  <a:avLst/>
                  <a:gdLst/>
                  <a:ahLst/>
                  <a:cxnLst>
                    <a:cxn ang="0">
                      <a:pos x="76" y="0"/>
                    </a:cxn>
                    <a:cxn ang="0">
                      <a:pos x="104" y="80"/>
                    </a:cxn>
                    <a:cxn ang="0">
                      <a:pos x="25" y="104"/>
                    </a:cxn>
                    <a:cxn ang="0">
                      <a:pos x="20" y="105"/>
                    </a:cxn>
                    <a:cxn ang="0">
                      <a:pos x="0" y="22"/>
                    </a:cxn>
                    <a:cxn ang="0">
                      <a:pos x="76" y="0"/>
                    </a:cxn>
                  </a:cxnLst>
                  <a:rect l="0" t="0" r="r" b="b"/>
                  <a:pathLst>
                    <a:path w="104" h="105">
                      <a:moveTo>
                        <a:pt x="76" y="0"/>
                      </a:moveTo>
                      <a:lnTo>
                        <a:pt x="104" y="80"/>
                      </a:lnTo>
                      <a:lnTo>
                        <a:pt x="25" y="104"/>
                      </a:lnTo>
                      <a:lnTo>
                        <a:pt x="20" y="105"/>
                      </a:lnTo>
                      <a:lnTo>
                        <a:pt x="0" y="22"/>
                      </a:lnTo>
                      <a:lnTo>
                        <a:pt x="7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6" name="Freeform 401"/>
                <p:cNvSpPr>
                  <a:spLocks/>
                </p:cNvSpPr>
                <p:nvPr/>
              </p:nvSpPr>
              <p:spPr bwMode="auto">
                <a:xfrm>
                  <a:off x="2074" y="2140"/>
                  <a:ext cx="22" cy="21"/>
                </a:xfrm>
                <a:custGeom>
                  <a:avLst/>
                  <a:gdLst/>
                  <a:ahLst/>
                  <a:cxnLst>
                    <a:cxn ang="0">
                      <a:pos x="90" y="0"/>
                    </a:cxn>
                    <a:cxn ang="0">
                      <a:pos x="110" y="83"/>
                    </a:cxn>
                    <a:cxn ang="0">
                      <a:pos x="17" y="102"/>
                    </a:cxn>
                    <a:cxn ang="0">
                      <a:pos x="11" y="103"/>
                    </a:cxn>
                    <a:cxn ang="0">
                      <a:pos x="0" y="19"/>
                    </a:cxn>
                    <a:cxn ang="0">
                      <a:pos x="90" y="0"/>
                    </a:cxn>
                  </a:cxnLst>
                  <a:rect l="0" t="0" r="r" b="b"/>
                  <a:pathLst>
                    <a:path w="110" h="103">
                      <a:moveTo>
                        <a:pt x="90" y="0"/>
                      </a:moveTo>
                      <a:lnTo>
                        <a:pt x="110" y="83"/>
                      </a:lnTo>
                      <a:lnTo>
                        <a:pt x="17" y="102"/>
                      </a:lnTo>
                      <a:lnTo>
                        <a:pt x="11" y="103"/>
                      </a:lnTo>
                      <a:lnTo>
                        <a:pt x="0" y="19"/>
                      </a:lnTo>
                      <a:lnTo>
                        <a:pt x="9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7" name="Freeform 402"/>
                <p:cNvSpPr>
                  <a:spLocks/>
                </p:cNvSpPr>
                <p:nvPr/>
              </p:nvSpPr>
              <p:spPr bwMode="auto">
                <a:xfrm>
                  <a:off x="2059" y="2144"/>
                  <a:ext cx="17" cy="18"/>
                </a:xfrm>
                <a:custGeom>
                  <a:avLst/>
                  <a:gdLst/>
                  <a:ahLst/>
                  <a:cxnLst>
                    <a:cxn ang="0">
                      <a:pos x="75" y="0"/>
                    </a:cxn>
                    <a:cxn ang="0">
                      <a:pos x="86" y="84"/>
                    </a:cxn>
                    <a:cxn ang="0">
                      <a:pos x="15" y="90"/>
                    </a:cxn>
                    <a:cxn ang="0">
                      <a:pos x="0" y="7"/>
                    </a:cxn>
                    <a:cxn ang="0">
                      <a:pos x="4" y="7"/>
                    </a:cxn>
                    <a:cxn ang="0">
                      <a:pos x="75" y="0"/>
                    </a:cxn>
                  </a:cxnLst>
                  <a:rect l="0" t="0" r="r" b="b"/>
                  <a:pathLst>
                    <a:path w="86" h="90">
                      <a:moveTo>
                        <a:pt x="75" y="0"/>
                      </a:moveTo>
                      <a:lnTo>
                        <a:pt x="86" y="84"/>
                      </a:lnTo>
                      <a:lnTo>
                        <a:pt x="15" y="90"/>
                      </a:lnTo>
                      <a:lnTo>
                        <a:pt x="0" y="7"/>
                      </a:lnTo>
                      <a:lnTo>
                        <a:pt x="4" y="7"/>
                      </a:lnTo>
                      <a:lnTo>
                        <a:pt x="7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8" name="Freeform 403"/>
                <p:cNvSpPr>
                  <a:spLocks/>
                </p:cNvSpPr>
                <p:nvPr/>
              </p:nvSpPr>
              <p:spPr bwMode="auto">
                <a:xfrm>
                  <a:off x="2038" y="2146"/>
                  <a:ext cx="24" cy="20"/>
                </a:xfrm>
                <a:custGeom>
                  <a:avLst/>
                  <a:gdLst/>
                  <a:ahLst/>
                  <a:cxnLst>
                    <a:cxn ang="0">
                      <a:pos x="108" y="0"/>
                    </a:cxn>
                    <a:cxn ang="0">
                      <a:pos x="123" y="83"/>
                    </a:cxn>
                    <a:cxn ang="0">
                      <a:pos x="17" y="103"/>
                    </a:cxn>
                    <a:cxn ang="0">
                      <a:pos x="8" y="62"/>
                    </a:cxn>
                    <a:cxn ang="0">
                      <a:pos x="0" y="103"/>
                    </a:cxn>
                    <a:cxn ang="0">
                      <a:pos x="0" y="20"/>
                    </a:cxn>
                    <a:cxn ang="0">
                      <a:pos x="108" y="0"/>
                    </a:cxn>
                  </a:cxnLst>
                  <a:rect l="0" t="0" r="r" b="b"/>
                  <a:pathLst>
                    <a:path w="123" h="103">
                      <a:moveTo>
                        <a:pt x="108" y="0"/>
                      </a:moveTo>
                      <a:lnTo>
                        <a:pt x="123" y="83"/>
                      </a:lnTo>
                      <a:lnTo>
                        <a:pt x="17" y="103"/>
                      </a:lnTo>
                      <a:lnTo>
                        <a:pt x="8" y="62"/>
                      </a:lnTo>
                      <a:lnTo>
                        <a:pt x="0" y="103"/>
                      </a:lnTo>
                      <a:lnTo>
                        <a:pt x="0" y="20"/>
                      </a:lnTo>
                      <a:lnTo>
                        <a:pt x="10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9" name="Freeform 404"/>
                <p:cNvSpPr>
                  <a:spLocks/>
                </p:cNvSpPr>
                <p:nvPr/>
              </p:nvSpPr>
              <p:spPr bwMode="auto">
                <a:xfrm>
                  <a:off x="2038" y="2150"/>
                  <a:ext cx="27" cy="21"/>
                </a:xfrm>
                <a:custGeom>
                  <a:avLst/>
                  <a:gdLst/>
                  <a:ahLst/>
                  <a:cxnLst>
                    <a:cxn ang="0">
                      <a:pos x="0" y="83"/>
                    </a:cxn>
                    <a:cxn ang="0">
                      <a:pos x="8" y="42"/>
                    </a:cxn>
                    <a:cxn ang="0">
                      <a:pos x="17" y="0"/>
                    </a:cxn>
                    <a:cxn ang="0">
                      <a:pos x="135" y="23"/>
                    </a:cxn>
                    <a:cxn ang="0">
                      <a:pos x="130" y="107"/>
                    </a:cxn>
                    <a:cxn ang="0">
                      <a:pos x="122" y="106"/>
                    </a:cxn>
                    <a:cxn ang="0">
                      <a:pos x="0" y="83"/>
                    </a:cxn>
                  </a:cxnLst>
                  <a:rect l="0" t="0" r="r" b="b"/>
                  <a:pathLst>
                    <a:path w="135" h="107">
                      <a:moveTo>
                        <a:pt x="0" y="83"/>
                      </a:moveTo>
                      <a:lnTo>
                        <a:pt x="8" y="42"/>
                      </a:lnTo>
                      <a:lnTo>
                        <a:pt x="17" y="0"/>
                      </a:lnTo>
                      <a:lnTo>
                        <a:pt x="135" y="23"/>
                      </a:lnTo>
                      <a:lnTo>
                        <a:pt x="130" y="107"/>
                      </a:lnTo>
                      <a:lnTo>
                        <a:pt x="122" y="106"/>
                      </a:lnTo>
                      <a:lnTo>
                        <a:pt x="0" y="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0" name="Freeform 405"/>
                <p:cNvSpPr>
                  <a:spLocks/>
                </p:cNvSpPr>
                <p:nvPr/>
              </p:nvSpPr>
              <p:spPr bwMode="auto">
                <a:xfrm>
                  <a:off x="2064" y="2154"/>
                  <a:ext cx="18" cy="17"/>
                </a:xfrm>
                <a:custGeom>
                  <a:avLst/>
                  <a:gdLst/>
                  <a:ahLst/>
                  <a:cxnLst>
                    <a:cxn ang="0">
                      <a:pos x="0" y="84"/>
                    </a:cxn>
                    <a:cxn ang="0">
                      <a:pos x="5" y="0"/>
                    </a:cxn>
                    <a:cxn ang="0">
                      <a:pos x="86" y="0"/>
                    </a:cxn>
                    <a:cxn ang="0">
                      <a:pos x="92" y="84"/>
                    </a:cxn>
                    <a:cxn ang="0">
                      <a:pos x="88" y="84"/>
                    </a:cxn>
                    <a:cxn ang="0">
                      <a:pos x="0" y="84"/>
                    </a:cxn>
                  </a:cxnLst>
                  <a:rect l="0" t="0" r="r" b="b"/>
                  <a:pathLst>
                    <a:path w="92" h="84">
                      <a:moveTo>
                        <a:pt x="0" y="84"/>
                      </a:moveTo>
                      <a:lnTo>
                        <a:pt x="5" y="0"/>
                      </a:lnTo>
                      <a:lnTo>
                        <a:pt x="86" y="0"/>
                      </a:lnTo>
                      <a:lnTo>
                        <a:pt x="92" y="84"/>
                      </a:lnTo>
                      <a:lnTo>
                        <a:pt x="88" y="84"/>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1" name="Freeform 406"/>
                <p:cNvSpPr>
                  <a:spLocks/>
                </p:cNvSpPr>
                <p:nvPr/>
              </p:nvSpPr>
              <p:spPr bwMode="auto">
                <a:xfrm>
                  <a:off x="2081" y="2153"/>
                  <a:ext cx="20" cy="18"/>
                </a:xfrm>
                <a:custGeom>
                  <a:avLst/>
                  <a:gdLst/>
                  <a:ahLst/>
                  <a:cxnLst>
                    <a:cxn ang="0">
                      <a:pos x="6" y="92"/>
                    </a:cxn>
                    <a:cxn ang="0">
                      <a:pos x="0" y="8"/>
                    </a:cxn>
                    <a:cxn ang="0">
                      <a:pos x="87" y="0"/>
                    </a:cxn>
                    <a:cxn ang="0">
                      <a:pos x="100" y="85"/>
                    </a:cxn>
                    <a:cxn ang="0">
                      <a:pos x="96" y="85"/>
                    </a:cxn>
                    <a:cxn ang="0">
                      <a:pos x="6" y="92"/>
                    </a:cxn>
                  </a:cxnLst>
                  <a:rect l="0" t="0" r="r" b="b"/>
                  <a:pathLst>
                    <a:path w="100" h="92">
                      <a:moveTo>
                        <a:pt x="6" y="92"/>
                      </a:moveTo>
                      <a:lnTo>
                        <a:pt x="0" y="8"/>
                      </a:lnTo>
                      <a:lnTo>
                        <a:pt x="87" y="0"/>
                      </a:lnTo>
                      <a:lnTo>
                        <a:pt x="100" y="85"/>
                      </a:lnTo>
                      <a:lnTo>
                        <a:pt x="96" y="85"/>
                      </a:lnTo>
                      <a:lnTo>
                        <a:pt x="6" y="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5" name="Group 407"/>
              <p:cNvGrpSpPr>
                <a:grpSpLocks/>
              </p:cNvGrpSpPr>
              <p:nvPr/>
            </p:nvGrpSpPr>
            <p:grpSpPr bwMode="auto">
              <a:xfrm>
                <a:off x="1016" y="719"/>
                <a:ext cx="1274" cy="1415"/>
                <a:chOff x="1440" y="755"/>
                <a:chExt cx="1274" cy="1415"/>
              </a:xfrm>
            </p:grpSpPr>
            <p:sp>
              <p:nvSpPr>
                <p:cNvPr id="142" name="Freeform 408"/>
                <p:cNvSpPr>
                  <a:spLocks/>
                </p:cNvSpPr>
                <p:nvPr/>
              </p:nvSpPr>
              <p:spPr bwMode="auto">
                <a:xfrm>
                  <a:off x="2098" y="2150"/>
                  <a:ext cx="25" cy="20"/>
                </a:xfrm>
                <a:custGeom>
                  <a:avLst/>
                  <a:gdLst/>
                  <a:ahLst/>
                  <a:cxnLst>
                    <a:cxn ang="0">
                      <a:pos x="13" y="100"/>
                    </a:cxn>
                    <a:cxn ang="0">
                      <a:pos x="0" y="15"/>
                    </a:cxn>
                    <a:cxn ang="0">
                      <a:pos x="100" y="0"/>
                    </a:cxn>
                    <a:cxn ang="0">
                      <a:pos x="126" y="82"/>
                    </a:cxn>
                    <a:cxn ang="0">
                      <a:pos x="118" y="84"/>
                    </a:cxn>
                    <a:cxn ang="0">
                      <a:pos x="13" y="100"/>
                    </a:cxn>
                  </a:cxnLst>
                  <a:rect l="0" t="0" r="r" b="b"/>
                  <a:pathLst>
                    <a:path w="126" h="100">
                      <a:moveTo>
                        <a:pt x="13" y="100"/>
                      </a:moveTo>
                      <a:lnTo>
                        <a:pt x="0" y="15"/>
                      </a:lnTo>
                      <a:lnTo>
                        <a:pt x="100" y="0"/>
                      </a:lnTo>
                      <a:lnTo>
                        <a:pt x="126" y="82"/>
                      </a:lnTo>
                      <a:lnTo>
                        <a:pt x="118" y="84"/>
                      </a:lnTo>
                      <a:lnTo>
                        <a:pt x="13"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 name="Freeform 409"/>
                <p:cNvSpPr>
                  <a:spLocks/>
                </p:cNvSpPr>
                <p:nvPr/>
              </p:nvSpPr>
              <p:spPr bwMode="auto">
                <a:xfrm>
                  <a:off x="2118" y="2143"/>
                  <a:ext cx="26" cy="23"/>
                </a:xfrm>
                <a:custGeom>
                  <a:avLst/>
                  <a:gdLst/>
                  <a:ahLst/>
                  <a:cxnLst>
                    <a:cxn ang="0">
                      <a:pos x="26" y="113"/>
                    </a:cxn>
                    <a:cxn ang="0">
                      <a:pos x="0" y="31"/>
                    </a:cxn>
                    <a:cxn ang="0">
                      <a:pos x="95" y="0"/>
                    </a:cxn>
                    <a:cxn ang="0">
                      <a:pos x="130" y="78"/>
                    </a:cxn>
                    <a:cxn ang="0">
                      <a:pos x="126" y="79"/>
                    </a:cxn>
                    <a:cxn ang="0">
                      <a:pos x="26" y="113"/>
                    </a:cxn>
                  </a:cxnLst>
                  <a:rect l="0" t="0" r="r" b="b"/>
                  <a:pathLst>
                    <a:path w="130" h="113">
                      <a:moveTo>
                        <a:pt x="26" y="113"/>
                      </a:moveTo>
                      <a:lnTo>
                        <a:pt x="0" y="31"/>
                      </a:lnTo>
                      <a:lnTo>
                        <a:pt x="95" y="0"/>
                      </a:lnTo>
                      <a:lnTo>
                        <a:pt x="130" y="78"/>
                      </a:lnTo>
                      <a:lnTo>
                        <a:pt x="126" y="79"/>
                      </a:lnTo>
                      <a:lnTo>
                        <a:pt x="26"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4" name="Freeform 410"/>
                <p:cNvSpPr>
                  <a:spLocks/>
                </p:cNvSpPr>
                <p:nvPr/>
              </p:nvSpPr>
              <p:spPr bwMode="auto">
                <a:xfrm>
                  <a:off x="2137" y="2136"/>
                  <a:ext cx="26" cy="23"/>
                </a:xfrm>
                <a:custGeom>
                  <a:avLst/>
                  <a:gdLst/>
                  <a:ahLst/>
                  <a:cxnLst>
                    <a:cxn ang="0">
                      <a:pos x="35" y="113"/>
                    </a:cxn>
                    <a:cxn ang="0">
                      <a:pos x="0" y="35"/>
                    </a:cxn>
                    <a:cxn ang="0">
                      <a:pos x="87" y="0"/>
                    </a:cxn>
                    <a:cxn ang="0">
                      <a:pos x="130" y="74"/>
                    </a:cxn>
                    <a:cxn ang="0">
                      <a:pos x="125" y="77"/>
                    </a:cxn>
                    <a:cxn ang="0">
                      <a:pos x="35" y="113"/>
                    </a:cxn>
                  </a:cxnLst>
                  <a:rect l="0" t="0" r="r" b="b"/>
                  <a:pathLst>
                    <a:path w="130" h="113">
                      <a:moveTo>
                        <a:pt x="35" y="113"/>
                      </a:moveTo>
                      <a:lnTo>
                        <a:pt x="0" y="35"/>
                      </a:lnTo>
                      <a:lnTo>
                        <a:pt x="87" y="0"/>
                      </a:lnTo>
                      <a:lnTo>
                        <a:pt x="130" y="74"/>
                      </a:lnTo>
                      <a:lnTo>
                        <a:pt x="125" y="77"/>
                      </a:lnTo>
                      <a:lnTo>
                        <a:pt x="35"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411"/>
                <p:cNvSpPr>
                  <a:spLocks/>
                </p:cNvSpPr>
                <p:nvPr/>
              </p:nvSpPr>
              <p:spPr bwMode="auto">
                <a:xfrm>
                  <a:off x="2155" y="2126"/>
                  <a:ext cx="28" cy="25"/>
                </a:xfrm>
                <a:custGeom>
                  <a:avLst/>
                  <a:gdLst/>
                  <a:ahLst/>
                  <a:cxnLst>
                    <a:cxn ang="0">
                      <a:pos x="43" y="124"/>
                    </a:cxn>
                    <a:cxn ang="0">
                      <a:pos x="0" y="50"/>
                    </a:cxn>
                    <a:cxn ang="0">
                      <a:pos x="89" y="0"/>
                    </a:cxn>
                    <a:cxn ang="0">
                      <a:pos x="143" y="68"/>
                    </a:cxn>
                    <a:cxn ang="0">
                      <a:pos x="137" y="71"/>
                    </a:cxn>
                    <a:cxn ang="0">
                      <a:pos x="43" y="124"/>
                    </a:cxn>
                  </a:cxnLst>
                  <a:rect l="0" t="0" r="r" b="b"/>
                  <a:pathLst>
                    <a:path w="143" h="124">
                      <a:moveTo>
                        <a:pt x="43" y="124"/>
                      </a:moveTo>
                      <a:lnTo>
                        <a:pt x="0" y="50"/>
                      </a:lnTo>
                      <a:lnTo>
                        <a:pt x="89" y="0"/>
                      </a:lnTo>
                      <a:lnTo>
                        <a:pt x="143" y="68"/>
                      </a:lnTo>
                      <a:lnTo>
                        <a:pt x="137" y="71"/>
                      </a:lnTo>
                      <a:lnTo>
                        <a:pt x="4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6" name="Freeform 412"/>
                <p:cNvSpPr>
                  <a:spLocks/>
                </p:cNvSpPr>
                <p:nvPr/>
              </p:nvSpPr>
              <p:spPr bwMode="auto">
                <a:xfrm>
                  <a:off x="2172" y="2117"/>
                  <a:ext cx="25" cy="23"/>
                </a:xfrm>
                <a:custGeom>
                  <a:avLst/>
                  <a:gdLst/>
                  <a:ahLst/>
                  <a:cxnLst>
                    <a:cxn ang="0">
                      <a:pos x="54" y="115"/>
                    </a:cxn>
                    <a:cxn ang="0">
                      <a:pos x="0" y="47"/>
                    </a:cxn>
                    <a:cxn ang="0">
                      <a:pos x="62" y="0"/>
                    </a:cxn>
                    <a:cxn ang="0">
                      <a:pos x="123" y="62"/>
                    </a:cxn>
                    <a:cxn ang="0">
                      <a:pos x="120" y="66"/>
                    </a:cxn>
                    <a:cxn ang="0">
                      <a:pos x="54" y="115"/>
                    </a:cxn>
                  </a:cxnLst>
                  <a:rect l="0" t="0" r="r" b="b"/>
                  <a:pathLst>
                    <a:path w="123" h="115">
                      <a:moveTo>
                        <a:pt x="54" y="115"/>
                      </a:moveTo>
                      <a:lnTo>
                        <a:pt x="0" y="47"/>
                      </a:lnTo>
                      <a:lnTo>
                        <a:pt x="62" y="0"/>
                      </a:lnTo>
                      <a:lnTo>
                        <a:pt x="123" y="62"/>
                      </a:lnTo>
                      <a:lnTo>
                        <a:pt x="120" y="66"/>
                      </a:lnTo>
                      <a:lnTo>
                        <a:pt x="54"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7" name="Freeform 413"/>
                <p:cNvSpPr>
                  <a:spLocks/>
                </p:cNvSpPr>
                <p:nvPr/>
              </p:nvSpPr>
              <p:spPr bwMode="auto">
                <a:xfrm>
                  <a:off x="2185" y="2104"/>
                  <a:ext cx="28" cy="25"/>
                </a:xfrm>
                <a:custGeom>
                  <a:avLst/>
                  <a:gdLst/>
                  <a:ahLst/>
                  <a:cxnLst>
                    <a:cxn ang="0">
                      <a:pos x="61" y="126"/>
                    </a:cxn>
                    <a:cxn ang="0">
                      <a:pos x="0" y="64"/>
                    </a:cxn>
                    <a:cxn ang="0">
                      <a:pos x="68" y="0"/>
                    </a:cxn>
                    <a:cxn ang="0">
                      <a:pos x="142" y="48"/>
                    </a:cxn>
                    <a:cxn ang="0">
                      <a:pos x="135" y="56"/>
                    </a:cxn>
                    <a:cxn ang="0">
                      <a:pos x="61" y="126"/>
                    </a:cxn>
                  </a:cxnLst>
                  <a:rect l="0" t="0" r="r" b="b"/>
                  <a:pathLst>
                    <a:path w="142" h="126">
                      <a:moveTo>
                        <a:pt x="61" y="126"/>
                      </a:moveTo>
                      <a:lnTo>
                        <a:pt x="0" y="64"/>
                      </a:lnTo>
                      <a:lnTo>
                        <a:pt x="68" y="0"/>
                      </a:lnTo>
                      <a:lnTo>
                        <a:pt x="142" y="48"/>
                      </a:lnTo>
                      <a:lnTo>
                        <a:pt x="135" y="56"/>
                      </a:lnTo>
                      <a:lnTo>
                        <a:pt x="61"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414"/>
                <p:cNvSpPr>
                  <a:spLocks/>
                </p:cNvSpPr>
                <p:nvPr/>
              </p:nvSpPr>
              <p:spPr bwMode="auto">
                <a:xfrm>
                  <a:off x="2198" y="2082"/>
                  <a:ext cx="30" cy="32"/>
                </a:xfrm>
                <a:custGeom>
                  <a:avLst/>
                  <a:gdLst/>
                  <a:ahLst/>
                  <a:cxnLst>
                    <a:cxn ang="0">
                      <a:pos x="74" y="158"/>
                    </a:cxn>
                    <a:cxn ang="0">
                      <a:pos x="0" y="110"/>
                    </a:cxn>
                    <a:cxn ang="0">
                      <a:pos x="70" y="0"/>
                    </a:cxn>
                    <a:cxn ang="0">
                      <a:pos x="149" y="39"/>
                    </a:cxn>
                    <a:cxn ang="0">
                      <a:pos x="147" y="42"/>
                    </a:cxn>
                    <a:cxn ang="0">
                      <a:pos x="74" y="158"/>
                    </a:cxn>
                  </a:cxnLst>
                  <a:rect l="0" t="0" r="r" b="b"/>
                  <a:pathLst>
                    <a:path w="149" h="158">
                      <a:moveTo>
                        <a:pt x="74" y="158"/>
                      </a:moveTo>
                      <a:lnTo>
                        <a:pt x="0" y="110"/>
                      </a:lnTo>
                      <a:lnTo>
                        <a:pt x="70" y="0"/>
                      </a:lnTo>
                      <a:lnTo>
                        <a:pt x="149" y="39"/>
                      </a:lnTo>
                      <a:lnTo>
                        <a:pt x="147" y="42"/>
                      </a:lnTo>
                      <a:lnTo>
                        <a:pt x="74" y="1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9" name="Freeform 415"/>
                <p:cNvSpPr>
                  <a:spLocks/>
                </p:cNvSpPr>
                <p:nvPr/>
              </p:nvSpPr>
              <p:spPr bwMode="auto">
                <a:xfrm>
                  <a:off x="2212" y="2061"/>
                  <a:ext cx="28" cy="29"/>
                </a:xfrm>
                <a:custGeom>
                  <a:avLst/>
                  <a:gdLst/>
                  <a:ahLst/>
                  <a:cxnLst>
                    <a:cxn ang="0">
                      <a:pos x="79" y="147"/>
                    </a:cxn>
                    <a:cxn ang="0">
                      <a:pos x="0" y="108"/>
                    </a:cxn>
                    <a:cxn ang="0">
                      <a:pos x="53" y="0"/>
                    </a:cxn>
                    <a:cxn ang="0">
                      <a:pos x="137" y="30"/>
                    </a:cxn>
                    <a:cxn ang="0">
                      <a:pos x="136" y="34"/>
                    </a:cxn>
                    <a:cxn ang="0">
                      <a:pos x="79" y="147"/>
                    </a:cxn>
                  </a:cxnLst>
                  <a:rect l="0" t="0" r="r" b="b"/>
                  <a:pathLst>
                    <a:path w="137" h="147">
                      <a:moveTo>
                        <a:pt x="79" y="147"/>
                      </a:moveTo>
                      <a:lnTo>
                        <a:pt x="0" y="108"/>
                      </a:lnTo>
                      <a:lnTo>
                        <a:pt x="53" y="0"/>
                      </a:lnTo>
                      <a:lnTo>
                        <a:pt x="137" y="30"/>
                      </a:lnTo>
                      <a:lnTo>
                        <a:pt x="136" y="34"/>
                      </a:lnTo>
                      <a:lnTo>
                        <a:pt x="79"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 name="Freeform 416"/>
                <p:cNvSpPr>
                  <a:spLocks/>
                </p:cNvSpPr>
                <p:nvPr/>
              </p:nvSpPr>
              <p:spPr bwMode="auto">
                <a:xfrm>
                  <a:off x="2223" y="2030"/>
                  <a:ext cx="29" cy="37"/>
                </a:xfrm>
                <a:custGeom>
                  <a:avLst/>
                  <a:gdLst/>
                  <a:ahLst/>
                  <a:cxnLst>
                    <a:cxn ang="0">
                      <a:pos x="84" y="183"/>
                    </a:cxn>
                    <a:cxn ang="0">
                      <a:pos x="0" y="153"/>
                    </a:cxn>
                    <a:cxn ang="0">
                      <a:pos x="59" y="0"/>
                    </a:cxn>
                    <a:cxn ang="0">
                      <a:pos x="144" y="24"/>
                    </a:cxn>
                    <a:cxn ang="0">
                      <a:pos x="143" y="27"/>
                    </a:cxn>
                    <a:cxn ang="0">
                      <a:pos x="84" y="183"/>
                    </a:cxn>
                  </a:cxnLst>
                  <a:rect l="0" t="0" r="r" b="b"/>
                  <a:pathLst>
                    <a:path w="144" h="183">
                      <a:moveTo>
                        <a:pt x="84" y="183"/>
                      </a:moveTo>
                      <a:lnTo>
                        <a:pt x="0" y="153"/>
                      </a:lnTo>
                      <a:lnTo>
                        <a:pt x="59" y="0"/>
                      </a:lnTo>
                      <a:lnTo>
                        <a:pt x="144" y="24"/>
                      </a:lnTo>
                      <a:lnTo>
                        <a:pt x="143" y="27"/>
                      </a:lnTo>
                      <a:lnTo>
                        <a:pt x="84" y="1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 name="Freeform 417"/>
                <p:cNvSpPr>
                  <a:spLocks/>
                </p:cNvSpPr>
                <p:nvPr/>
              </p:nvSpPr>
              <p:spPr bwMode="auto">
                <a:xfrm>
                  <a:off x="2235" y="1987"/>
                  <a:ext cx="30" cy="48"/>
                </a:xfrm>
                <a:custGeom>
                  <a:avLst/>
                  <a:gdLst/>
                  <a:ahLst/>
                  <a:cxnLst>
                    <a:cxn ang="0">
                      <a:pos x="85" y="240"/>
                    </a:cxn>
                    <a:cxn ang="0">
                      <a:pos x="0" y="216"/>
                    </a:cxn>
                    <a:cxn ang="0">
                      <a:pos x="66" y="0"/>
                    </a:cxn>
                    <a:cxn ang="0">
                      <a:pos x="152" y="18"/>
                    </a:cxn>
                    <a:cxn ang="0">
                      <a:pos x="151" y="22"/>
                    </a:cxn>
                    <a:cxn ang="0">
                      <a:pos x="85" y="240"/>
                    </a:cxn>
                  </a:cxnLst>
                  <a:rect l="0" t="0" r="r" b="b"/>
                  <a:pathLst>
                    <a:path w="152" h="240">
                      <a:moveTo>
                        <a:pt x="85" y="240"/>
                      </a:moveTo>
                      <a:lnTo>
                        <a:pt x="0" y="216"/>
                      </a:lnTo>
                      <a:lnTo>
                        <a:pt x="66" y="0"/>
                      </a:lnTo>
                      <a:lnTo>
                        <a:pt x="152" y="18"/>
                      </a:lnTo>
                      <a:lnTo>
                        <a:pt x="151" y="22"/>
                      </a:lnTo>
                      <a:lnTo>
                        <a:pt x="85" y="2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418"/>
                <p:cNvSpPr>
                  <a:spLocks/>
                </p:cNvSpPr>
                <p:nvPr/>
              </p:nvSpPr>
              <p:spPr bwMode="auto">
                <a:xfrm>
                  <a:off x="2248" y="1937"/>
                  <a:ext cx="27" cy="53"/>
                </a:xfrm>
                <a:custGeom>
                  <a:avLst/>
                  <a:gdLst/>
                  <a:ahLst/>
                  <a:cxnLst>
                    <a:cxn ang="0">
                      <a:pos x="86" y="269"/>
                    </a:cxn>
                    <a:cxn ang="0">
                      <a:pos x="0" y="251"/>
                    </a:cxn>
                    <a:cxn ang="0">
                      <a:pos x="48" y="0"/>
                    </a:cxn>
                    <a:cxn ang="0">
                      <a:pos x="136" y="12"/>
                    </a:cxn>
                    <a:cxn ang="0">
                      <a:pos x="136" y="14"/>
                    </a:cxn>
                    <a:cxn ang="0">
                      <a:pos x="86" y="269"/>
                    </a:cxn>
                  </a:cxnLst>
                  <a:rect l="0" t="0" r="r" b="b"/>
                  <a:pathLst>
                    <a:path w="136" h="269">
                      <a:moveTo>
                        <a:pt x="86" y="269"/>
                      </a:moveTo>
                      <a:lnTo>
                        <a:pt x="0" y="251"/>
                      </a:lnTo>
                      <a:lnTo>
                        <a:pt x="48" y="0"/>
                      </a:lnTo>
                      <a:lnTo>
                        <a:pt x="136" y="12"/>
                      </a:lnTo>
                      <a:lnTo>
                        <a:pt x="136" y="14"/>
                      </a:lnTo>
                      <a:lnTo>
                        <a:pt x="86" y="2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 name="Freeform 419"/>
                <p:cNvSpPr>
                  <a:spLocks/>
                </p:cNvSpPr>
                <p:nvPr/>
              </p:nvSpPr>
              <p:spPr bwMode="auto">
                <a:xfrm>
                  <a:off x="2258" y="1887"/>
                  <a:ext cx="24" cy="52"/>
                </a:xfrm>
                <a:custGeom>
                  <a:avLst/>
                  <a:gdLst/>
                  <a:ahLst/>
                  <a:cxnLst>
                    <a:cxn ang="0">
                      <a:pos x="88" y="260"/>
                    </a:cxn>
                    <a:cxn ang="0">
                      <a:pos x="0" y="248"/>
                    </a:cxn>
                    <a:cxn ang="0">
                      <a:pos x="34" y="0"/>
                    </a:cxn>
                    <a:cxn ang="0">
                      <a:pos x="123" y="1"/>
                    </a:cxn>
                    <a:cxn ang="0">
                      <a:pos x="123" y="8"/>
                    </a:cxn>
                    <a:cxn ang="0">
                      <a:pos x="88" y="260"/>
                    </a:cxn>
                  </a:cxnLst>
                  <a:rect l="0" t="0" r="r" b="b"/>
                  <a:pathLst>
                    <a:path w="123" h="260">
                      <a:moveTo>
                        <a:pt x="88" y="260"/>
                      </a:moveTo>
                      <a:lnTo>
                        <a:pt x="0" y="248"/>
                      </a:lnTo>
                      <a:lnTo>
                        <a:pt x="34" y="0"/>
                      </a:lnTo>
                      <a:lnTo>
                        <a:pt x="123" y="1"/>
                      </a:lnTo>
                      <a:lnTo>
                        <a:pt x="123" y="8"/>
                      </a:lnTo>
                      <a:lnTo>
                        <a:pt x="88" y="2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4" name="Freeform 420"/>
                <p:cNvSpPr>
                  <a:spLocks/>
                </p:cNvSpPr>
                <p:nvPr/>
              </p:nvSpPr>
              <p:spPr bwMode="auto">
                <a:xfrm>
                  <a:off x="2263" y="1836"/>
                  <a:ext cx="19" cy="51"/>
                </a:xfrm>
                <a:custGeom>
                  <a:avLst/>
                  <a:gdLst/>
                  <a:ahLst/>
                  <a:cxnLst>
                    <a:cxn ang="0">
                      <a:pos x="96" y="254"/>
                    </a:cxn>
                    <a:cxn ang="0">
                      <a:pos x="7" y="253"/>
                    </a:cxn>
                    <a:cxn ang="0">
                      <a:pos x="0" y="6"/>
                    </a:cxn>
                    <a:cxn ang="0">
                      <a:pos x="89" y="0"/>
                    </a:cxn>
                    <a:cxn ang="0">
                      <a:pos x="89" y="2"/>
                    </a:cxn>
                    <a:cxn ang="0">
                      <a:pos x="96" y="254"/>
                    </a:cxn>
                  </a:cxnLst>
                  <a:rect l="0" t="0" r="r" b="b"/>
                  <a:pathLst>
                    <a:path w="96" h="254">
                      <a:moveTo>
                        <a:pt x="96" y="254"/>
                      </a:moveTo>
                      <a:lnTo>
                        <a:pt x="7" y="253"/>
                      </a:lnTo>
                      <a:lnTo>
                        <a:pt x="0" y="6"/>
                      </a:lnTo>
                      <a:lnTo>
                        <a:pt x="89" y="0"/>
                      </a:lnTo>
                      <a:lnTo>
                        <a:pt x="89" y="2"/>
                      </a:lnTo>
                      <a:lnTo>
                        <a:pt x="96" y="2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5" name="Freeform 421"/>
                <p:cNvSpPr>
                  <a:spLocks/>
                </p:cNvSpPr>
                <p:nvPr/>
              </p:nvSpPr>
              <p:spPr bwMode="auto">
                <a:xfrm>
                  <a:off x="2259" y="1779"/>
                  <a:ext cx="22" cy="59"/>
                </a:xfrm>
                <a:custGeom>
                  <a:avLst/>
                  <a:gdLst/>
                  <a:ahLst/>
                  <a:cxnLst>
                    <a:cxn ang="0">
                      <a:pos x="110" y="286"/>
                    </a:cxn>
                    <a:cxn ang="0">
                      <a:pos x="21" y="292"/>
                    </a:cxn>
                    <a:cxn ang="0">
                      <a:pos x="0" y="9"/>
                    </a:cxn>
                    <a:cxn ang="0">
                      <a:pos x="89" y="0"/>
                    </a:cxn>
                    <a:cxn ang="0">
                      <a:pos x="89" y="2"/>
                    </a:cxn>
                    <a:cxn ang="0">
                      <a:pos x="110" y="286"/>
                    </a:cxn>
                  </a:cxnLst>
                  <a:rect l="0" t="0" r="r" b="b"/>
                  <a:pathLst>
                    <a:path w="110" h="292">
                      <a:moveTo>
                        <a:pt x="110" y="286"/>
                      </a:moveTo>
                      <a:lnTo>
                        <a:pt x="21" y="292"/>
                      </a:lnTo>
                      <a:lnTo>
                        <a:pt x="0" y="9"/>
                      </a:lnTo>
                      <a:lnTo>
                        <a:pt x="89" y="0"/>
                      </a:lnTo>
                      <a:lnTo>
                        <a:pt x="89" y="2"/>
                      </a:lnTo>
                      <a:lnTo>
                        <a:pt x="110" y="2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6" name="Freeform 422"/>
                <p:cNvSpPr>
                  <a:spLocks/>
                </p:cNvSpPr>
                <p:nvPr/>
              </p:nvSpPr>
              <p:spPr bwMode="auto">
                <a:xfrm>
                  <a:off x="2252" y="1719"/>
                  <a:ext cx="25" cy="62"/>
                </a:xfrm>
                <a:custGeom>
                  <a:avLst/>
                  <a:gdLst/>
                  <a:ahLst/>
                  <a:cxnLst>
                    <a:cxn ang="0">
                      <a:pos x="124" y="301"/>
                    </a:cxn>
                    <a:cxn ang="0">
                      <a:pos x="35" y="310"/>
                    </a:cxn>
                    <a:cxn ang="0">
                      <a:pos x="0" y="13"/>
                    </a:cxn>
                    <a:cxn ang="0">
                      <a:pos x="89" y="0"/>
                    </a:cxn>
                    <a:cxn ang="0">
                      <a:pos x="89" y="2"/>
                    </a:cxn>
                    <a:cxn ang="0">
                      <a:pos x="124" y="301"/>
                    </a:cxn>
                  </a:cxnLst>
                  <a:rect l="0" t="0" r="r" b="b"/>
                  <a:pathLst>
                    <a:path w="124" h="310">
                      <a:moveTo>
                        <a:pt x="124" y="301"/>
                      </a:moveTo>
                      <a:lnTo>
                        <a:pt x="35" y="310"/>
                      </a:lnTo>
                      <a:lnTo>
                        <a:pt x="0" y="13"/>
                      </a:lnTo>
                      <a:lnTo>
                        <a:pt x="89" y="0"/>
                      </a:lnTo>
                      <a:lnTo>
                        <a:pt x="89" y="2"/>
                      </a:lnTo>
                      <a:lnTo>
                        <a:pt x="124"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Freeform 423"/>
                <p:cNvSpPr>
                  <a:spLocks/>
                </p:cNvSpPr>
                <p:nvPr/>
              </p:nvSpPr>
              <p:spPr bwMode="auto">
                <a:xfrm>
                  <a:off x="2240" y="1648"/>
                  <a:ext cx="30" cy="74"/>
                </a:xfrm>
                <a:custGeom>
                  <a:avLst/>
                  <a:gdLst/>
                  <a:ahLst/>
                  <a:cxnLst>
                    <a:cxn ang="0">
                      <a:pos x="148" y="357"/>
                    </a:cxn>
                    <a:cxn ang="0">
                      <a:pos x="59" y="370"/>
                    </a:cxn>
                    <a:cxn ang="0">
                      <a:pos x="0" y="18"/>
                    </a:cxn>
                    <a:cxn ang="0">
                      <a:pos x="88" y="0"/>
                    </a:cxn>
                    <a:cxn ang="0">
                      <a:pos x="88" y="3"/>
                    </a:cxn>
                    <a:cxn ang="0">
                      <a:pos x="148" y="357"/>
                    </a:cxn>
                  </a:cxnLst>
                  <a:rect l="0" t="0" r="r" b="b"/>
                  <a:pathLst>
                    <a:path w="148" h="370">
                      <a:moveTo>
                        <a:pt x="148" y="357"/>
                      </a:moveTo>
                      <a:lnTo>
                        <a:pt x="59" y="370"/>
                      </a:lnTo>
                      <a:lnTo>
                        <a:pt x="0" y="18"/>
                      </a:lnTo>
                      <a:lnTo>
                        <a:pt x="88" y="0"/>
                      </a:lnTo>
                      <a:lnTo>
                        <a:pt x="88" y="3"/>
                      </a:lnTo>
                      <a:lnTo>
                        <a:pt x="148" y="3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Freeform 424"/>
                <p:cNvSpPr>
                  <a:spLocks/>
                </p:cNvSpPr>
                <p:nvPr/>
              </p:nvSpPr>
              <p:spPr bwMode="auto">
                <a:xfrm>
                  <a:off x="2219" y="1557"/>
                  <a:ext cx="39" cy="94"/>
                </a:xfrm>
                <a:custGeom>
                  <a:avLst/>
                  <a:gdLst/>
                  <a:ahLst/>
                  <a:cxnLst>
                    <a:cxn ang="0">
                      <a:pos x="192" y="452"/>
                    </a:cxn>
                    <a:cxn ang="0">
                      <a:pos x="104" y="470"/>
                    </a:cxn>
                    <a:cxn ang="0">
                      <a:pos x="0" y="17"/>
                    </a:cxn>
                    <a:cxn ang="0">
                      <a:pos x="0" y="16"/>
                    </a:cxn>
                    <a:cxn ang="0">
                      <a:pos x="87" y="0"/>
                    </a:cxn>
                    <a:cxn ang="0">
                      <a:pos x="192" y="452"/>
                    </a:cxn>
                  </a:cxnLst>
                  <a:rect l="0" t="0" r="r" b="b"/>
                  <a:pathLst>
                    <a:path w="192" h="470">
                      <a:moveTo>
                        <a:pt x="192" y="452"/>
                      </a:moveTo>
                      <a:lnTo>
                        <a:pt x="104" y="470"/>
                      </a:lnTo>
                      <a:lnTo>
                        <a:pt x="0" y="17"/>
                      </a:lnTo>
                      <a:lnTo>
                        <a:pt x="0" y="16"/>
                      </a:lnTo>
                      <a:lnTo>
                        <a:pt x="87" y="0"/>
                      </a:lnTo>
                      <a:lnTo>
                        <a:pt x="192" y="4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9" name="Freeform 425"/>
                <p:cNvSpPr>
                  <a:spLocks/>
                </p:cNvSpPr>
                <p:nvPr/>
              </p:nvSpPr>
              <p:spPr bwMode="auto">
                <a:xfrm>
                  <a:off x="2203" y="1476"/>
                  <a:ext cx="34" cy="84"/>
                </a:xfrm>
                <a:custGeom>
                  <a:avLst/>
                  <a:gdLst/>
                  <a:ahLst/>
                  <a:cxnLst>
                    <a:cxn ang="0">
                      <a:pos x="168" y="406"/>
                    </a:cxn>
                    <a:cxn ang="0">
                      <a:pos x="81" y="422"/>
                    </a:cxn>
                    <a:cxn ang="0">
                      <a:pos x="0" y="18"/>
                    </a:cxn>
                    <a:cxn ang="0">
                      <a:pos x="87" y="0"/>
                    </a:cxn>
                    <a:cxn ang="0">
                      <a:pos x="88" y="2"/>
                    </a:cxn>
                    <a:cxn ang="0">
                      <a:pos x="168" y="406"/>
                    </a:cxn>
                  </a:cxnLst>
                  <a:rect l="0" t="0" r="r" b="b"/>
                  <a:pathLst>
                    <a:path w="168" h="422">
                      <a:moveTo>
                        <a:pt x="168" y="406"/>
                      </a:moveTo>
                      <a:lnTo>
                        <a:pt x="81" y="422"/>
                      </a:lnTo>
                      <a:lnTo>
                        <a:pt x="0" y="18"/>
                      </a:lnTo>
                      <a:lnTo>
                        <a:pt x="87" y="0"/>
                      </a:lnTo>
                      <a:lnTo>
                        <a:pt x="88" y="2"/>
                      </a:lnTo>
                      <a:lnTo>
                        <a:pt x="168" y="4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Freeform 426"/>
                <p:cNvSpPr>
                  <a:spLocks/>
                </p:cNvSpPr>
                <p:nvPr/>
              </p:nvSpPr>
              <p:spPr bwMode="auto">
                <a:xfrm>
                  <a:off x="2188" y="1410"/>
                  <a:ext cx="32" cy="70"/>
                </a:xfrm>
                <a:custGeom>
                  <a:avLst/>
                  <a:gdLst/>
                  <a:ahLst/>
                  <a:cxnLst>
                    <a:cxn ang="0">
                      <a:pos x="163" y="330"/>
                    </a:cxn>
                    <a:cxn ang="0">
                      <a:pos x="76" y="348"/>
                    </a:cxn>
                    <a:cxn ang="0">
                      <a:pos x="0" y="21"/>
                    </a:cxn>
                    <a:cxn ang="0">
                      <a:pos x="86" y="0"/>
                    </a:cxn>
                    <a:cxn ang="0">
                      <a:pos x="87" y="2"/>
                    </a:cxn>
                    <a:cxn ang="0">
                      <a:pos x="163" y="330"/>
                    </a:cxn>
                  </a:cxnLst>
                  <a:rect l="0" t="0" r="r" b="b"/>
                  <a:pathLst>
                    <a:path w="163" h="348">
                      <a:moveTo>
                        <a:pt x="163" y="330"/>
                      </a:moveTo>
                      <a:lnTo>
                        <a:pt x="76" y="348"/>
                      </a:lnTo>
                      <a:lnTo>
                        <a:pt x="0" y="21"/>
                      </a:lnTo>
                      <a:lnTo>
                        <a:pt x="86" y="0"/>
                      </a:lnTo>
                      <a:lnTo>
                        <a:pt x="87" y="2"/>
                      </a:lnTo>
                      <a:lnTo>
                        <a:pt x="163" y="3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427"/>
                <p:cNvSpPr>
                  <a:spLocks/>
                </p:cNvSpPr>
                <p:nvPr/>
              </p:nvSpPr>
              <p:spPr bwMode="auto">
                <a:xfrm>
                  <a:off x="2172" y="1354"/>
                  <a:ext cx="33" cy="60"/>
                </a:xfrm>
                <a:custGeom>
                  <a:avLst/>
                  <a:gdLst/>
                  <a:ahLst/>
                  <a:cxnLst>
                    <a:cxn ang="0">
                      <a:pos x="166" y="280"/>
                    </a:cxn>
                    <a:cxn ang="0">
                      <a:pos x="80" y="301"/>
                    </a:cxn>
                    <a:cxn ang="0">
                      <a:pos x="0" y="25"/>
                    </a:cxn>
                    <a:cxn ang="0">
                      <a:pos x="86" y="0"/>
                    </a:cxn>
                    <a:cxn ang="0">
                      <a:pos x="86" y="1"/>
                    </a:cxn>
                    <a:cxn ang="0">
                      <a:pos x="166" y="280"/>
                    </a:cxn>
                  </a:cxnLst>
                  <a:rect l="0" t="0" r="r" b="b"/>
                  <a:pathLst>
                    <a:path w="166" h="301">
                      <a:moveTo>
                        <a:pt x="166" y="280"/>
                      </a:moveTo>
                      <a:lnTo>
                        <a:pt x="80" y="301"/>
                      </a:lnTo>
                      <a:lnTo>
                        <a:pt x="0" y="25"/>
                      </a:lnTo>
                      <a:lnTo>
                        <a:pt x="86" y="0"/>
                      </a:lnTo>
                      <a:lnTo>
                        <a:pt x="86" y="1"/>
                      </a:lnTo>
                      <a:lnTo>
                        <a:pt x="166" y="2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428"/>
                <p:cNvSpPr>
                  <a:spLocks/>
                </p:cNvSpPr>
                <p:nvPr/>
              </p:nvSpPr>
              <p:spPr bwMode="auto">
                <a:xfrm>
                  <a:off x="2153" y="1297"/>
                  <a:ext cx="36" cy="62"/>
                </a:xfrm>
                <a:custGeom>
                  <a:avLst/>
                  <a:gdLst/>
                  <a:ahLst/>
                  <a:cxnLst>
                    <a:cxn ang="0">
                      <a:pos x="179" y="286"/>
                    </a:cxn>
                    <a:cxn ang="0">
                      <a:pos x="93" y="311"/>
                    </a:cxn>
                    <a:cxn ang="0">
                      <a:pos x="0" y="32"/>
                    </a:cxn>
                    <a:cxn ang="0">
                      <a:pos x="82" y="0"/>
                    </a:cxn>
                    <a:cxn ang="0">
                      <a:pos x="84" y="4"/>
                    </a:cxn>
                    <a:cxn ang="0">
                      <a:pos x="179" y="286"/>
                    </a:cxn>
                  </a:cxnLst>
                  <a:rect l="0" t="0" r="r" b="b"/>
                  <a:pathLst>
                    <a:path w="179" h="311">
                      <a:moveTo>
                        <a:pt x="179" y="286"/>
                      </a:moveTo>
                      <a:lnTo>
                        <a:pt x="93" y="311"/>
                      </a:lnTo>
                      <a:lnTo>
                        <a:pt x="0" y="32"/>
                      </a:lnTo>
                      <a:lnTo>
                        <a:pt x="82" y="0"/>
                      </a:lnTo>
                      <a:lnTo>
                        <a:pt x="84" y="4"/>
                      </a:lnTo>
                      <a:lnTo>
                        <a:pt x="179" y="2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Freeform 429"/>
                <p:cNvSpPr>
                  <a:spLocks/>
                </p:cNvSpPr>
                <p:nvPr/>
              </p:nvSpPr>
              <p:spPr bwMode="auto">
                <a:xfrm>
                  <a:off x="2128" y="1241"/>
                  <a:ext cx="42" cy="62"/>
                </a:xfrm>
                <a:custGeom>
                  <a:avLst/>
                  <a:gdLst/>
                  <a:ahLst/>
                  <a:cxnLst>
                    <a:cxn ang="0">
                      <a:pos x="210" y="278"/>
                    </a:cxn>
                    <a:cxn ang="0">
                      <a:pos x="128" y="310"/>
                    </a:cxn>
                    <a:cxn ang="0">
                      <a:pos x="0" y="39"/>
                    </a:cxn>
                    <a:cxn ang="0">
                      <a:pos x="79" y="0"/>
                    </a:cxn>
                    <a:cxn ang="0">
                      <a:pos x="81" y="3"/>
                    </a:cxn>
                    <a:cxn ang="0">
                      <a:pos x="210" y="278"/>
                    </a:cxn>
                  </a:cxnLst>
                  <a:rect l="0" t="0" r="r" b="b"/>
                  <a:pathLst>
                    <a:path w="210" h="310">
                      <a:moveTo>
                        <a:pt x="210" y="278"/>
                      </a:moveTo>
                      <a:lnTo>
                        <a:pt x="128" y="310"/>
                      </a:lnTo>
                      <a:lnTo>
                        <a:pt x="0" y="39"/>
                      </a:lnTo>
                      <a:lnTo>
                        <a:pt x="79" y="0"/>
                      </a:lnTo>
                      <a:lnTo>
                        <a:pt x="81" y="3"/>
                      </a:lnTo>
                      <a:lnTo>
                        <a:pt x="210" y="2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4" name="Freeform 430"/>
                <p:cNvSpPr>
                  <a:spLocks/>
                </p:cNvSpPr>
                <p:nvPr/>
              </p:nvSpPr>
              <p:spPr bwMode="auto">
                <a:xfrm>
                  <a:off x="2099" y="1191"/>
                  <a:ext cx="44" cy="58"/>
                </a:xfrm>
                <a:custGeom>
                  <a:avLst/>
                  <a:gdLst/>
                  <a:ahLst/>
                  <a:cxnLst>
                    <a:cxn ang="0">
                      <a:pos x="223" y="251"/>
                    </a:cxn>
                    <a:cxn ang="0">
                      <a:pos x="144" y="290"/>
                    </a:cxn>
                    <a:cxn ang="0">
                      <a:pos x="0" y="49"/>
                    </a:cxn>
                    <a:cxn ang="0">
                      <a:pos x="73" y="0"/>
                    </a:cxn>
                    <a:cxn ang="0">
                      <a:pos x="76" y="4"/>
                    </a:cxn>
                    <a:cxn ang="0">
                      <a:pos x="223" y="251"/>
                    </a:cxn>
                  </a:cxnLst>
                  <a:rect l="0" t="0" r="r" b="b"/>
                  <a:pathLst>
                    <a:path w="223" h="290">
                      <a:moveTo>
                        <a:pt x="223" y="251"/>
                      </a:moveTo>
                      <a:lnTo>
                        <a:pt x="144" y="290"/>
                      </a:lnTo>
                      <a:lnTo>
                        <a:pt x="0" y="49"/>
                      </a:lnTo>
                      <a:lnTo>
                        <a:pt x="73" y="0"/>
                      </a:lnTo>
                      <a:lnTo>
                        <a:pt x="76" y="4"/>
                      </a:lnTo>
                      <a:lnTo>
                        <a:pt x="223" y="2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5" name="Freeform 431"/>
                <p:cNvSpPr>
                  <a:spLocks/>
                </p:cNvSpPr>
                <p:nvPr/>
              </p:nvSpPr>
              <p:spPr bwMode="auto">
                <a:xfrm>
                  <a:off x="2078" y="1162"/>
                  <a:ext cx="35" cy="39"/>
                </a:xfrm>
                <a:custGeom>
                  <a:avLst/>
                  <a:gdLst/>
                  <a:ahLst/>
                  <a:cxnLst>
                    <a:cxn ang="0">
                      <a:pos x="177" y="145"/>
                    </a:cxn>
                    <a:cxn ang="0">
                      <a:pos x="104" y="194"/>
                    </a:cxn>
                    <a:cxn ang="0">
                      <a:pos x="0" y="60"/>
                    </a:cxn>
                    <a:cxn ang="0">
                      <a:pos x="64" y="0"/>
                    </a:cxn>
                    <a:cxn ang="0">
                      <a:pos x="69" y="7"/>
                    </a:cxn>
                    <a:cxn ang="0">
                      <a:pos x="177" y="145"/>
                    </a:cxn>
                  </a:cxnLst>
                  <a:rect l="0" t="0" r="r" b="b"/>
                  <a:pathLst>
                    <a:path w="177" h="194">
                      <a:moveTo>
                        <a:pt x="177" y="145"/>
                      </a:moveTo>
                      <a:lnTo>
                        <a:pt x="104" y="194"/>
                      </a:lnTo>
                      <a:lnTo>
                        <a:pt x="0" y="60"/>
                      </a:lnTo>
                      <a:lnTo>
                        <a:pt x="64" y="0"/>
                      </a:lnTo>
                      <a:lnTo>
                        <a:pt x="69" y="7"/>
                      </a:lnTo>
                      <a:lnTo>
                        <a:pt x="17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Freeform 432"/>
                <p:cNvSpPr>
                  <a:spLocks/>
                </p:cNvSpPr>
                <p:nvPr/>
              </p:nvSpPr>
              <p:spPr bwMode="auto">
                <a:xfrm>
                  <a:off x="2059" y="1144"/>
                  <a:ext cx="32" cy="30"/>
                </a:xfrm>
                <a:custGeom>
                  <a:avLst/>
                  <a:gdLst/>
                  <a:ahLst/>
                  <a:cxnLst>
                    <a:cxn ang="0">
                      <a:pos x="160" y="89"/>
                    </a:cxn>
                    <a:cxn ang="0">
                      <a:pos x="96" y="149"/>
                    </a:cxn>
                    <a:cxn ang="0">
                      <a:pos x="0" y="67"/>
                    </a:cxn>
                    <a:cxn ang="0">
                      <a:pos x="54" y="0"/>
                    </a:cxn>
                    <a:cxn ang="0">
                      <a:pos x="58" y="3"/>
                    </a:cxn>
                    <a:cxn ang="0">
                      <a:pos x="160" y="89"/>
                    </a:cxn>
                  </a:cxnLst>
                  <a:rect l="0" t="0" r="r" b="b"/>
                  <a:pathLst>
                    <a:path w="160" h="149">
                      <a:moveTo>
                        <a:pt x="160" y="89"/>
                      </a:moveTo>
                      <a:lnTo>
                        <a:pt x="96" y="149"/>
                      </a:lnTo>
                      <a:lnTo>
                        <a:pt x="0" y="67"/>
                      </a:lnTo>
                      <a:lnTo>
                        <a:pt x="54" y="0"/>
                      </a:lnTo>
                      <a:lnTo>
                        <a:pt x="58" y="3"/>
                      </a:lnTo>
                      <a:lnTo>
                        <a:pt x="160"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433"/>
                <p:cNvSpPr>
                  <a:spLocks/>
                </p:cNvSpPr>
                <p:nvPr/>
              </p:nvSpPr>
              <p:spPr bwMode="auto">
                <a:xfrm>
                  <a:off x="2045" y="1133"/>
                  <a:ext cx="25" cy="25"/>
                </a:xfrm>
                <a:custGeom>
                  <a:avLst/>
                  <a:gdLst/>
                  <a:ahLst/>
                  <a:cxnLst>
                    <a:cxn ang="0">
                      <a:pos x="124" y="58"/>
                    </a:cxn>
                    <a:cxn ang="0">
                      <a:pos x="70" y="125"/>
                    </a:cxn>
                    <a:cxn ang="0">
                      <a:pos x="0" y="77"/>
                    </a:cxn>
                    <a:cxn ang="0">
                      <a:pos x="38" y="0"/>
                    </a:cxn>
                    <a:cxn ang="0">
                      <a:pos x="47" y="5"/>
                    </a:cxn>
                    <a:cxn ang="0">
                      <a:pos x="124" y="58"/>
                    </a:cxn>
                  </a:cxnLst>
                  <a:rect l="0" t="0" r="r" b="b"/>
                  <a:pathLst>
                    <a:path w="124" h="125">
                      <a:moveTo>
                        <a:pt x="124" y="58"/>
                      </a:moveTo>
                      <a:lnTo>
                        <a:pt x="70" y="125"/>
                      </a:lnTo>
                      <a:lnTo>
                        <a:pt x="0" y="77"/>
                      </a:lnTo>
                      <a:lnTo>
                        <a:pt x="38" y="0"/>
                      </a:lnTo>
                      <a:lnTo>
                        <a:pt x="47" y="5"/>
                      </a:lnTo>
                      <a:lnTo>
                        <a:pt x="124"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Freeform 434"/>
                <p:cNvSpPr>
                  <a:spLocks/>
                </p:cNvSpPr>
                <p:nvPr/>
              </p:nvSpPr>
              <p:spPr bwMode="auto">
                <a:xfrm>
                  <a:off x="2029" y="1125"/>
                  <a:ext cx="23" cy="23"/>
                </a:xfrm>
                <a:custGeom>
                  <a:avLst/>
                  <a:gdLst/>
                  <a:ahLst/>
                  <a:cxnLst>
                    <a:cxn ang="0">
                      <a:pos x="118" y="36"/>
                    </a:cxn>
                    <a:cxn ang="0">
                      <a:pos x="80" y="113"/>
                    </a:cxn>
                    <a:cxn ang="0">
                      <a:pos x="0" y="84"/>
                    </a:cxn>
                    <a:cxn ang="0">
                      <a:pos x="16" y="0"/>
                    </a:cxn>
                    <a:cxn ang="0">
                      <a:pos x="26" y="3"/>
                    </a:cxn>
                    <a:cxn ang="0">
                      <a:pos x="118" y="36"/>
                    </a:cxn>
                  </a:cxnLst>
                  <a:rect l="0" t="0" r="r" b="b"/>
                  <a:pathLst>
                    <a:path w="118" h="113">
                      <a:moveTo>
                        <a:pt x="118" y="36"/>
                      </a:moveTo>
                      <a:lnTo>
                        <a:pt x="80" y="113"/>
                      </a:lnTo>
                      <a:lnTo>
                        <a:pt x="0" y="84"/>
                      </a:lnTo>
                      <a:lnTo>
                        <a:pt x="16" y="0"/>
                      </a:lnTo>
                      <a:lnTo>
                        <a:pt x="26" y="3"/>
                      </a:lnTo>
                      <a:lnTo>
                        <a:pt x="118"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9" name="Freeform 435"/>
                <p:cNvSpPr>
                  <a:spLocks/>
                </p:cNvSpPr>
                <p:nvPr/>
              </p:nvSpPr>
              <p:spPr bwMode="auto">
                <a:xfrm>
                  <a:off x="2012" y="1124"/>
                  <a:ext cx="20" cy="18"/>
                </a:xfrm>
                <a:custGeom>
                  <a:avLst/>
                  <a:gdLst/>
                  <a:ahLst/>
                  <a:cxnLst>
                    <a:cxn ang="0">
                      <a:pos x="101" y="9"/>
                    </a:cxn>
                    <a:cxn ang="0">
                      <a:pos x="85" y="93"/>
                    </a:cxn>
                    <a:cxn ang="0">
                      <a:pos x="10" y="84"/>
                    </a:cxn>
                    <a:cxn ang="0">
                      <a:pos x="0" y="0"/>
                    </a:cxn>
                    <a:cxn ang="0">
                      <a:pos x="14" y="0"/>
                    </a:cxn>
                    <a:cxn ang="0">
                      <a:pos x="101" y="9"/>
                    </a:cxn>
                  </a:cxnLst>
                  <a:rect l="0" t="0" r="r" b="b"/>
                  <a:pathLst>
                    <a:path w="101" h="93">
                      <a:moveTo>
                        <a:pt x="101" y="9"/>
                      </a:moveTo>
                      <a:lnTo>
                        <a:pt x="85" y="93"/>
                      </a:lnTo>
                      <a:lnTo>
                        <a:pt x="10" y="84"/>
                      </a:lnTo>
                      <a:lnTo>
                        <a:pt x="0" y="0"/>
                      </a:lnTo>
                      <a:lnTo>
                        <a:pt x="14" y="0"/>
                      </a:lnTo>
                      <a:lnTo>
                        <a:pt x="101"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0" name="Freeform 436"/>
                <p:cNvSpPr>
                  <a:spLocks/>
                </p:cNvSpPr>
                <p:nvPr/>
              </p:nvSpPr>
              <p:spPr bwMode="auto">
                <a:xfrm>
                  <a:off x="1996" y="1124"/>
                  <a:ext cx="18" cy="19"/>
                </a:xfrm>
                <a:custGeom>
                  <a:avLst/>
                  <a:gdLst/>
                  <a:ahLst/>
                  <a:cxnLst>
                    <a:cxn ang="0">
                      <a:pos x="81" y="0"/>
                    </a:cxn>
                    <a:cxn ang="0">
                      <a:pos x="91" y="84"/>
                    </a:cxn>
                    <a:cxn ang="0">
                      <a:pos x="27" y="95"/>
                    </a:cxn>
                    <a:cxn ang="0">
                      <a:pos x="0" y="15"/>
                    </a:cxn>
                    <a:cxn ang="0">
                      <a:pos x="7" y="13"/>
                    </a:cxn>
                    <a:cxn ang="0">
                      <a:pos x="81" y="0"/>
                    </a:cxn>
                  </a:cxnLst>
                  <a:rect l="0" t="0" r="r" b="b"/>
                  <a:pathLst>
                    <a:path w="91" h="95">
                      <a:moveTo>
                        <a:pt x="81" y="0"/>
                      </a:moveTo>
                      <a:lnTo>
                        <a:pt x="91" y="84"/>
                      </a:lnTo>
                      <a:lnTo>
                        <a:pt x="27" y="95"/>
                      </a:lnTo>
                      <a:lnTo>
                        <a:pt x="0" y="15"/>
                      </a:lnTo>
                      <a:lnTo>
                        <a:pt x="7" y="13"/>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1" name="Freeform 437"/>
                <p:cNvSpPr>
                  <a:spLocks/>
                </p:cNvSpPr>
                <p:nvPr/>
              </p:nvSpPr>
              <p:spPr bwMode="auto">
                <a:xfrm>
                  <a:off x="1978" y="1127"/>
                  <a:ext cx="23" cy="21"/>
                </a:xfrm>
                <a:custGeom>
                  <a:avLst/>
                  <a:gdLst/>
                  <a:ahLst/>
                  <a:cxnLst>
                    <a:cxn ang="0">
                      <a:pos x="90" y="0"/>
                    </a:cxn>
                    <a:cxn ang="0">
                      <a:pos x="117" y="80"/>
                    </a:cxn>
                    <a:cxn ang="0">
                      <a:pos x="45" y="105"/>
                    </a:cxn>
                    <a:cxn ang="0">
                      <a:pos x="0" y="31"/>
                    </a:cxn>
                    <a:cxn ang="0">
                      <a:pos x="11" y="26"/>
                    </a:cxn>
                    <a:cxn ang="0">
                      <a:pos x="90" y="0"/>
                    </a:cxn>
                  </a:cxnLst>
                  <a:rect l="0" t="0" r="r" b="b"/>
                  <a:pathLst>
                    <a:path w="117" h="105">
                      <a:moveTo>
                        <a:pt x="90" y="0"/>
                      </a:moveTo>
                      <a:lnTo>
                        <a:pt x="117" y="80"/>
                      </a:lnTo>
                      <a:lnTo>
                        <a:pt x="45" y="105"/>
                      </a:lnTo>
                      <a:lnTo>
                        <a:pt x="0" y="31"/>
                      </a:lnTo>
                      <a:lnTo>
                        <a:pt x="11" y="2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438"/>
                <p:cNvSpPr>
                  <a:spLocks/>
                </p:cNvSpPr>
                <p:nvPr/>
              </p:nvSpPr>
              <p:spPr bwMode="auto">
                <a:xfrm>
                  <a:off x="1961" y="1133"/>
                  <a:ext cx="26" cy="22"/>
                </a:xfrm>
                <a:custGeom>
                  <a:avLst/>
                  <a:gdLst/>
                  <a:ahLst/>
                  <a:cxnLst>
                    <a:cxn ang="0">
                      <a:pos x="85" y="0"/>
                    </a:cxn>
                    <a:cxn ang="0">
                      <a:pos x="130" y="74"/>
                    </a:cxn>
                    <a:cxn ang="0">
                      <a:pos x="69" y="112"/>
                    </a:cxn>
                    <a:cxn ang="0">
                      <a:pos x="0" y="57"/>
                    </a:cxn>
                    <a:cxn ang="0">
                      <a:pos x="12" y="46"/>
                    </a:cxn>
                    <a:cxn ang="0">
                      <a:pos x="85" y="0"/>
                    </a:cxn>
                  </a:cxnLst>
                  <a:rect l="0" t="0" r="r" b="b"/>
                  <a:pathLst>
                    <a:path w="130" h="112">
                      <a:moveTo>
                        <a:pt x="85" y="0"/>
                      </a:moveTo>
                      <a:lnTo>
                        <a:pt x="130" y="74"/>
                      </a:lnTo>
                      <a:lnTo>
                        <a:pt x="69" y="112"/>
                      </a:lnTo>
                      <a:lnTo>
                        <a:pt x="0" y="57"/>
                      </a:lnTo>
                      <a:lnTo>
                        <a:pt x="12" y="46"/>
                      </a:lnTo>
                      <a:lnTo>
                        <a:pt x="8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439"/>
                <p:cNvSpPr>
                  <a:spLocks/>
                </p:cNvSpPr>
                <p:nvPr/>
              </p:nvSpPr>
              <p:spPr bwMode="auto">
                <a:xfrm>
                  <a:off x="1952" y="1144"/>
                  <a:ext cx="22" cy="20"/>
                </a:xfrm>
                <a:custGeom>
                  <a:avLst/>
                  <a:gdLst/>
                  <a:ahLst/>
                  <a:cxnLst>
                    <a:cxn ang="0">
                      <a:pos x="42" y="0"/>
                    </a:cxn>
                    <a:cxn ang="0">
                      <a:pos x="111" y="55"/>
                    </a:cxn>
                    <a:cxn ang="0">
                      <a:pos x="79" y="99"/>
                    </a:cxn>
                    <a:cxn ang="0">
                      <a:pos x="0" y="59"/>
                    </a:cxn>
                    <a:cxn ang="0">
                      <a:pos x="4" y="53"/>
                    </a:cxn>
                    <a:cxn ang="0">
                      <a:pos x="42" y="0"/>
                    </a:cxn>
                  </a:cxnLst>
                  <a:rect l="0" t="0" r="r" b="b"/>
                  <a:pathLst>
                    <a:path w="111" h="99">
                      <a:moveTo>
                        <a:pt x="42" y="0"/>
                      </a:moveTo>
                      <a:lnTo>
                        <a:pt x="111" y="55"/>
                      </a:lnTo>
                      <a:lnTo>
                        <a:pt x="79" y="99"/>
                      </a:lnTo>
                      <a:lnTo>
                        <a:pt x="0" y="59"/>
                      </a:lnTo>
                      <a:lnTo>
                        <a:pt x="4" y="53"/>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Freeform 440"/>
                <p:cNvSpPr>
                  <a:spLocks/>
                </p:cNvSpPr>
                <p:nvPr/>
              </p:nvSpPr>
              <p:spPr bwMode="auto">
                <a:xfrm>
                  <a:off x="1946" y="1156"/>
                  <a:ext cx="22" cy="17"/>
                </a:xfrm>
                <a:custGeom>
                  <a:avLst/>
                  <a:gdLst/>
                  <a:ahLst/>
                  <a:cxnLst>
                    <a:cxn ang="0">
                      <a:pos x="31" y="0"/>
                    </a:cxn>
                    <a:cxn ang="0">
                      <a:pos x="110" y="40"/>
                    </a:cxn>
                    <a:cxn ang="0">
                      <a:pos x="87" y="87"/>
                    </a:cxn>
                    <a:cxn ang="0">
                      <a:pos x="0" y="68"/>
                    </a:cxn>
                    <a:cxn ang="0">
                      <a:pos x="3" y="57"/>
                    </a:cxn>
                    <a:cxn ang="0">
                      <a:pos x="31" y="0"/>
                    </a:cxn>
                  </a:cxnLst>
                  <a:rect l="0" t="0" r="r" b="b"/>
                  <a:pathLst>
                    <a:path w="110" h="87">
                      <a:moveTo>
                        <a:pt x="31" y="0"/>
                      </a:moveTo>
                      <a:lnTo>
                        <a:pt x="110" y="40"/>
                      </a:lnTo>
                      <a:lnTo>
                        <a:pt x="87" y="87"/>
                      </a:lnTo>
                      <a:lnTo>
                        <a:pt x="0" y="68"/>
                      </a:lnTo>
                      <a:lnTo>
                        <a:pt x="3" y="57"/>
                      </a:lnTo>
                      <a:lnTo>
                        <a:pt x="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441"/>
                <p:cNvSpPr>
                  <a:spLocks/>
                </p:cNvSpPr>
                <p:nvPr/>
              </p:nvSpPr>
              <p:spPr bwMode="auto">
                <a:xfrm>
                  <a:off x="1944" y="1170"/>
                  <a:ext cx="19" cy="15"/>
                </a:xfrm>
                <a:custGeom>
                  <a:avLst/>
                  <a:gdLst/>
                  <a:ahLst/>
                  <a:cxnLst>
                    <a:cxn ang="0">
                      <a:pos x="11" y="0"/>
                    </a:cxn>
                    <a:cxn ang="0">
                      <a:pos x="98" y="19"/>
                    </a:cxn>
                    <a:cxn ang="0">
                      <a:pos x="89" y="75"/>
                    </a:cxn>
                    <a:cxn ang="0">
                      <a:pos x="0" y="77"/>
                    </a:cxn>
                    <a:cxn ang="0">
                      <a:pos x="0" y="67"/>
                    </a:cxn>
                    <a:cxn ang="0">
                      <a:pos x="11" y="0"/>
                    </a:cxn>
                  </a:cxnLst>
                  <a:rect l="0" t="0" r="r" b="b"/>
                  <a:pathLst>
                    <a:path w="98" h="77">
                      <a:moveTo>
                        <a:pt x="11" y="0"/>
                      </a:moveTo>
                      <a:lnTo>
                        <a:pt x="98" y="19"/>
                      </a:lnTo>
                      <a:lnTo>
                        <a:pt x="89" y="75"/>
                      </a:lnTo>
                      <a:lnTo>
                        <a:pt x="0" y="77"/>
                      </a:lnTo>
                      <a:lnTo>
                        <a:pt x="0" y="67"/>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442"/>
                <p:cNvSpPr>
                  <a:spLocks/>
                </p:cNvSpPr>
                <p:nvPr/>
              </p:nvSpPr>
              <p:spPr bwMode="auto">
                <a:xfrm>
                  <a:off x="1944" y="1185"/>
                  <a:ext cx="20" cy="25"/>
                </a:xfrm>
                <a:custGeom>
                  <a:avLst/>
                  <a:gdLst/>
                  <a:ahLst/>
                  <a:cxnLst>
                    <a:cxn ang="0">
                      <a:pos x="0" y="2"/>
                    </a:cxn>
                    <a:cxn ang="0">
                      <a:pos x="89" y="0"/>
                    </a:cxn>
                    <a:cxn ang="0">
                      <a:pos x="99" y="117"/>
                    </a:cxn>
                    <a:cxn ang="0">
                      <a:pos x="10" y="125"/>
                    </a:cxn>
                    <a:cxn ang="0">
                      <a:pos x="10" y="124"/>
                    </a:cxn>
                    <a:cxn ang="0">
                      <a:pos x="0" y="2"/>
                    </a:cxn>
                  </a:cxnLst>
                  <a:rect l="0" t="0" r="r" b="b"/>
                  <a:pathLst>
                    <a:path w="99" h="125">
                      <a:moveTo>
                        <a:pt x="0" y="2"/>
                      </a:moveTo>
                      <a:lnTo>
                        <a:pt x="89" y="0"/>
                      </a:lnTo>
                      <a:lnTo>
                        <a:pt x="99" y="117"/>
                      </a:lnTo>
                      <a:lnTo>
                        <a:pt x="10" y="125"/>
                      </a:lnTo>
                      <a:lnTo>
                        <a:pt x="10" y="124"/>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7" name="Freeform 443"/>
                <p:cNvSpPr>
                  <a:spLocks/>
                </p:cNvSpPr>
                <p:nvPr/>
              </p:nvSpPr>
              <p:spPr bwMode="auto">
                <a:xfrm>
                  <a:off x="1946" y="1208"/>
                  <a:ext cx="20" cy="22"/>
                </a:xfrm>
                <a:custGeom>
                  <a:avLst/>
                  <a:gdLst/>
                  <a:ahLst/>
                  <a:cxnLst>
                    <a:cxn ang="0">
                      <a:pos x="0" y="8"/>
                    </a:cxn>
                    <a:cxn ang="0">
                      <a:pos x="89" y="0"/>
                    </a:cxn>
                    <a:cxn ang="0">
                      <a:pos x="99" y="98"/>
                    </a:cxn>
                    <a:cxn ang="0">
                      <a:pos x="10" y="109"/>
                    </a:cxn>
                    <a:cxn ang="0">
                      <a:pos x="10" y="108"/>
                    </a:cxn>
                    <a:cxn ang="0">
                      <a:pos x="0" y="8"/>
                    </a:cxn>
                  </a:cxnLst>
                  <a:rect l="0" t="0" r="r" b="b"/>
                  <a:pathLst>
                    <a:path w="99" h="109">
                      <a:moveTo>
                        <a:pt x="0" y="8"/>
                      </a:moveTo>
                      <a:lnTo>
                        <a:pt x="89" y="0"/>
                      </a:lnTo>
                      <a:lnTo>
                        <a:pt x="99" y="98"/>
                      </a:lnTo>
                      <a:lnTo>
                        <a:pt x="10" y="109"/>
                      </a:lnTo>
                      <a:lnTo>
                        <a:pt x="10" y="10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8" name="Freeform 444"/>
                <p:cNvSpPr>
                  <a:spLocks/>
                </p:cNvSpPr>
                <p:nvPr/>
              </p:nvSpPr>
              <p:spPr bwMode="auto">
                <a:xfrm>
                  <a:off x="1948" y="1228"/>
                  <a:ext cx="21" cy="28"/>
                </a:xfrm>
                <a:custGeom>
                  <a:avLst/>
                  <a:gdLst/>
                  <a:ahLst/>
                  <a:cxnLst>
                    <a:cxn ang="0">
                      <a:pos x="0" y="11"/>
                    </a:cxn>
                    <a:cxn ang="0">
                      <a:pos x="89" y="0"/>
                    </a:cxn>
                    <a:cxn ang="0">
                      <a:pos x="107" y="133"/>
                    </a:cxn>
                    <a:cxn ang="0">
                      <a:pos x="108" y="135"/>
                    </a:cxn>
                    <a:cxn ang="0">
                      <a:pos x="19" y="142"/>
                    </a:cxn>
                    <a:cxn ang="0">
                      <a:pos x="0" y="11"/>
                    </a:cxn>
                  </a:cxnLst>
                  <a:rect l="0" t="0" r="r" b="b"/>
                  <a:pathLst>
                    <a:path w="108" h="142">
                      <a:moveTo>
                        <a:pt x="0" y="11"/>
                      </a:moveTo>
                      <a:lnTo>
                        <a:pt x="89" y="0"/>
                      </a:lnTo>
                      <a:lnTo>
                        <a:pt x="107" y="133"/>
                      </a:lnTo>
                      <a:lnTo>
                        <a:pt x="108" y="135"/>
                      </a:lnTo>
                      <a:lnTo>
                        <a:pt x="19" y="142"/>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9" name="Freeform 445"/>
                <p:cNvSpPr>
                  <a:spLocks/>
                </p:cNvSpPr>
                <p:nvPr/>
              </p:nvSpPr>
              <p:spPr bwMode="auto">
                <a:xfrm>
                  <a:off x="1952" y="1255"/>
                  <a:ext cx="19" cy="27"/>
                </a:xfrm>
                <a:custGeom>
                  <a:avLst/>
                  <a:gdLst/>
                  <a:ahLst/>
                  <a:cxnLst>
                    <a:cxn ang="0">
                      <a:pos x="0" y="7"/>
                    </a:cxn>
                    <a:cxn ang="0">
                      <a:pos x="89" y="0"/>
                    </a:cxn>
                    <a:cxn ang="0">
                      <a:pos x="98" y="132"/>
                    </a:cxn>
                    <a:cxn ang="0">
                      <a:pos x="98" y="135"/>
                    </a:cxn>
                    <a:cxn ang="0">
                      <a:pos x="9" y="137"/>
                    </a:cxn>
                    <a:cxn ang="0">
                      <a:pos x="0" y="7"/>
                    </a:cxn>
                  </a:cxnLst>
                  <a:rect l="0" t="0" r="r" b="b"/>
                  <a:pathLst>
                    <a:path w="98" h="137">
                      <a:moveTo>
                        <a:pt x="0" y="7"/>
                      </a:moveTo>
                      <a:lnTo>
                        <a:pt x="89" y="0"/>
                      </a:lnTo>
                      <a:lnTo>
                        <a:pt x="98" y="132"/>
                      </a:lnTo>
                      <a:lnTo>
                        <a:pt x="98" y="135"/>
                      </a:lnTo>
                      <a:lnTo>
                        <a:pt x="9" y="137"/>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Freeform 446"/>
                <p:cNvSpPr>
                  <a:spLocks/>
                </p:cNvSpPr>
                <p:nvPr/>
              </p:nvSpPr>
              <p:spPr bwMode="auto">
                <a:xfrm>
                  <a:off x="1953" y="1282"/>
                  <a:ext cx="18" cy="33"/>
                </a:xfrm>
                <a:custGeom>
                  <a:avLst/>
                  <a:gdLst/>
                  <a:ahLst/>
                  <a:cxnLst>
                    <a:cxn ang="0">
                      <a:pos x="0" y="2"/>
                    </a:cxn>
                    <a:cxn ang="0">
                      <a:pos x="89" y="0"/>
                    </a:cxn>
                    <a:cxn ang="0">
                      <a:pos x="89" y="165"/>
                    </a:cxn>
                    <a:cxn ang="0">
                      <a:pos x="0" y="169"/>
                    </a:cxn>
                    <a:cxn ang="0">
                      <a:pos x="0" y="166"/>
                    </a:cxn>
                    <a:cxn ang="0">
                      <a:pos x="0" y="2"/>
                    </a:cxn>
                  </a:cxnLst>
                  <a:rect l="0" t="0" r="r" b="b"/>
                  <a:pathLst>
                    <a:path w="89" h="169">
                      <a:moveTo>
                        <a:pt x="0" y="2"/>
                      </a:moveTo>
                      <a:lnTo>
                        <a:pt x="89" y="0"/>
                      </a:lnTo>
                      <a:lnTo>
                        <a:pt x="89" y="165"/>
                      </a:lnTo>
                      <a:lnTo>
                        <a:pt x="0" y="169"/>
                      </a:lnTo>
                      <a:lnTo>
                        <a:pt x="0" y="166"/>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Freeform 447"/>
                <p:cNvSpPr>
                  <a:spLocks/>
                </p:cNvSpPr>
                <p:nvPr/>
              </p:nvSpPr>
              <p:spPr bwMode="auto">
                <a:xfrm>
                  <a:off x="1953" y="1315"/>
                  <a:ext cx="22" cy="52"/>
                </a:xfrm>
                <a:custGeom>
                  <a:avLst/>
                  <a:gdLst/>
                  <a:ahLst/>
                  <a:cxnLst>
                    <a:cxn ang="0">
                      <a:pos x="0" y="4"/>
                    </a:cxn>
                    <a:cxn ang="0">
                      <a:pos x="89" y="0"/>
                    </a:cxn>
                    <a:cxn ang="0">
                      <a:pos x="107" y="253"/>
                    </a:cxn>
                    <a:cxn ang="0">
                      <a:pos x="106" y="262"/>
                    </a:cxn>
                    <a:cxn ang="0">
                      <a:pos x="17" y="254"/>
                    </a:cxn>
                    <a:cxn ang="0">
                      <a:pos x="0" y="4"/>
                    </a:cxn>
                  </a:cxnLst>
                  <a:rect l="0" t="0" r="r" b="b"/>
                  <a:pathLst>
                    <a:path w="107" h="262">
                      <a:moveTo>
                        <a:pt x="0" y="4"/>
                      </a:moveTo>
                      <a:lnTo>
                        <a:pt x="89" y="0"/>
                      </a:lnTo>
                      <a:lnTo>
                        <a:pt x="107" y="253"/>
                      </a:lnTo>
                      <a:lnTo>
                        <a:pt x="106" y="262"/>
                      </a:lnTo>
                      <a:lnTo>
                        <a:pt x="17" y="25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2" name="Freeform 448"/>
                <p:cNvSpPr>
                  <a:spLocks/>
                </p:cNvSpPr>
                <p:nvPr/>
              </p:nvSpPr>
              <p:spPr bwMode="auto">
                <a:xfrm>
                  <a:off x="1952" y="1365"/>
                  <a:ext cx="23" cy="36"/>
                </a:xfrm>
                <a:custGeom>
                  <a:avLst/>
                  <a:gdLst/>
                  <a:ahLst/>
                  <a:cxnLst>
                    <a:cxn ang="0">
                      <a:pos x="23" y="0"/>
                    </a:cxn>
                    <a:cxn ang="0">
                      <a:pos x="112" y="8"/>
                    </a:cxn>
                    <a:cxn ang="0">
                      <a:pos x="89" y="174"/>
                    </a:cxn>
                    <a:cxn ang="0">
                      <a:pos x="88" y="177"/>
                    </a:cxn>
                    <a:cxn ang="0">
                      <a:pos x="0" y="160"/>
                    </a:cxn>
                    <a:cxn ang="0">
                      <a:pos x="23" y="0"/>
                    </a:cxn>
                  </a:cxnLst>
                  <a:rect l="0" t="0" r="r" b="b"/>
                  <a:pathLst>
                    <a:path w="112" h="177">
                      <a:moveTo>
                        <a:pt x="23" y="0"/>
                      </a:moveTo>
                      <a:lnTo>
                        <a:pt x="112" y="8"/>
                      </a:lnTo>
                      <a:lnTo>
                        <a:pt x="89" y="174"/>
                      </a:lnTo>
                      <a:lnTo>
                        <a:pt x="88" y="177"/>
                      </a:lnTo>
                      <a:lnTo>
                        <a:pt x="0" y="160"/>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3" name="Freeform 449"/>
                <p:cNvSpPr>
                  <a:spLocks/>
                </p:cNvSpPr>
                <p:nvPr/>
              </p:nvSpPr>
              <p:spPr bwMode="auto">
                <a:xfrm>
                  <a:off x="1942" y="1397"/>
                  <a:ext cx="28" cy="43"/>
                </a:xfrm>
                <a:custGeom>
                  <a:avLst/>
                  <a:gdLst/>
                  <a:ahLst/>
                  <a:cxnLst>
                    <a:cxn ang="0">
                      <a:pos x="50" y="0"/>
                    </a:cxn>
                    <a:cxn ang="0">
                      <a:pos x="138" y="17"/>
                    </a:cxn>
                    <a:cxn ang="0">
                      <a:pos x="89" y="211"/>
                    </a:cxn>
                    <a:cxn ang="0">
                      <a:pos x="0" y="198"/>
                    </a:cxn>
                    <a:cxn ang="0">
                      <a:pos x="2" y="193"/>
                    </a:cxn>
                    <a:cxn ang="0">
                      <a:pos x="50" y="0"/>
                    </a:cxn>
                  </a:cxnLst>
                  <a:rect l="0" t="0" r="r" b="b"/>
                  <a:pathLst>
                    <a:path w="138" h="211">
                      <a:moveTo>
                        <a:pt x="50" y="0"/>
                      </a:moveTo>
                      <a:lnTo>
                        <a:pt x="138" y="17"/>
                      </a:lnTo>
                      <a:lnTo>
                        <a:pt x="89" y="211"/>
                      </a:lnTo>
                      <a:lnTo>
                        <a:pt x="0" y="198"/>
                      </a:lnTo>
                      <a:lnTo>
                        <a:pt x="2" y="193"/>
                      </a:lnTo>
                      <a:lnTo>
                        <a:pt x="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 name="Freeform 450"/>
                <p:cNvSpPr>
                  <a:spLocks/>
                </p:cNvSpPr>
                <p:nvPr/>
              </p:nvSpPr>
              <p:spPr bwMode="auto">
                <a:xfrm>
                  <a:off x="1937" y="1437"/>
                  <a:ext cx="23" cy="41"/>
                </a:xfrm>
                <a:custGeom>
                  <a:avLst/>
                  <a:gdLst/>
                  <a:ahLst/>
                  <a:cxnLst>
                    <a:cxn ang="0">
                      <a:pos x="24" y="0"/>
                    </a:cxn>
                    <a:cxn ang="0">
                      <a:pos x="113" y="13"/>
                    </a:cxn>
                    <a:cxn ang="0">
                      <a:pos x="89" y="206"/>
                    </a:cxn>
                    <a:cxn ang="0">
                      <a:pos x="0" y="197"/>
                    </a:cxn>
                    <a:cxn ang="0">
                      <a:pos x="0" y="196"/>
                    </a:cxn>
                    <a:cxn ang="0">
                      <a:pos x="24" y="0"/>
                    </a:cxn>
                  </a:cxnLst>
                  <a:rect l="0" t="0" r="r" b="b"/>
                  <a:pathLst>
                    <a:path w="113" h="206">
                      <a:moveTo>
                        <a:pt x="24" y="0"/>
                      </a:moveTo>
                      <a:lnTo>
                        <a:pt x="113" y="13"/>
                      </a:lnTo>
                      <a:lnTo>
                        <a:pt x="89" y="206"/>
                      </a:lnTo>
                      <a:lnTo>
                        <a:pt x="0" y="197"/>
                      </a:lnTo>
                      <a:lnTo>
                        <a:pt x="0" y="196"/>
                      </a:lnTo>
                      <a:lnTo>
                        <a:pt x="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451"/>
                <p:cNvSpPr>
                  <a:spLocks/>
                </p:cNvSpPr>
                <p:nvPr/>
              </p:nvSpPr>
              <p:spPr bwMode="auto">
                <a:xfrm>
                  <a:off x="1933" y="1476"/>
                  <a:ext cx="22" cy="38"/>
                </a:xfrm>
                <a:custGeom>
                  <a:avLst/>
                  <a:gdLst/>
                  <a:ahLst/>
                  <a:cxnLst>
                    <a:cxn ang="0">
                      <a:pos x="21" y="0"/>
                    </a:cxn>
                    <a:cxn ang="0">
                      <a:pos x="110" y="9"/>
                    </a:cxn>
                    <a:cxn ang="0">
                      <a:pos x="89" y="187"/>
                    </a:cxn>
                    <a:cxn ang="0">
                      <a:pos x="0" y="180"/>
                    </a:cxn>
                    <a:cxn ang="0">
                      <a:pos x="0" y="179"/>
                    </a:cxn>
                    <a:cxn ang="0">
                      <a:pos x="21" y="0"/>
                    </a:cxn>
                  </a:cxnLst>
                  <a:rect l="0" t="0" r="r" b="b"/>
                  <a:pathLst>
                    <a:path w="110" h="187">
                      <a:moveTo>
                        <a:pt x="21" y="0"/>
                      </a:moveTo>
                      <a:lnTo>
                        <a:pt x="110" y="9"/>
                      </a:lnTo>
                      <a:lnTo>
                        <a:pt x="89" y="187"/>
                      </a:lnTo>
                      <a:lnTo>
                        <a:pt x="0" y="180"/>
                      </a:lnTo>
                      <a:lnTo>
                        <a:pt x="0" y="179"/>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Freeform 452"/>
                <p:cNvSpPr>
                  <a:spLocks/>
                </p:cNvSpPr>
                <p:nvPr/>
              </p:nvSpPr>
              <p:spPr bwMode="auto">
                <a:xfrm>
                  <a:off x="1929" y="1512"/>
                  <a:ext cx="22" cy="53"/>
                </a:xfrm>
                <a:custGeom>
                  <a:avLst/>
                  <a:gdLst/>
                  <a:ahLst/>
                  <a:cxnLst>
                    <a:cxn ang="0">
                      <a:pos x="21" y="0"/>
                    </a:cxn>
                    <a:cxn ang="0">
                      <a:pos x="110" y="7"/>
                    </a:cxn>
                    <a:cxn ang="0">
                      <a:pos x="89" y="261"/>
                    </a:cxn>
                    <a:cxn ang="0">
                      <a:pos x="0" y="255"/>
                    </a:cxn>
                    <a:cxn ang="0">
                      <a:pos x="0" y="255"/>
                    </a:cxn>
                    <a:cxn ang="0">
                      <a:pos x="21" y="0"/>
                    </a:cxn>
                  </a:cxnLst>
                  <a:rect l="0" t="0" r="r" b="b"/>
                  <a:pathLst>
                    <a:path w="110" h="261">
                      <a:moveTo>
                        <a:pt x="21" y="0"/>
                      </a:moveTo>
                      <a:lnTo>
                        <a:pt x="110" y="7"/>
                      </a:lnTo>
                      <a:lnTo>
                        <a:pt x="89" y="261"/>
                      </a:lnTo>
                      <a:lnTo>
                        <a:pt x="0" y="255"/>
                      </a:lnTo>
                      <a:lnTo>
                        <a:pt x="0" y="255"/>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Freeform 453"/>
                <p:cNvSpPr>
                  <a:spLocks/>
                </p:cNvSpPr>
                <p:nvPr/>
              </p:nvSpPr>
              <p:spPr bwMode="auto">
                <a:xfrm>
                  <a:off x="1925" y="1563"/>
                  <a:ext cx="22" cy="66"/>
                </a:xfrm>
                <a:custGeom>
                  <a:avLst/>
                  <a:gdLst/>
                  <a:ahLst/>
                  <a:cxnLst>
                    <a:cxn ang="0">
                      <a:pos x="20" y="0"/>
                    </a:cxn>
                    <a:cxn ang="0">
                      <a:pos x="109" y="6"/>
                    </a:cxn>
                    <a:cxn ang="0">
                      <a:pos x="89" y="325"/>
                    </a:cxn>
                    <a:cxn ang="0">
                      <a:pos x="0" y="328"/>
                    </a:cxn>
                    <a:cxn ang="0">
                      <a:pos x="0" y="322"/>
                    </a:cxn>
                    <a:cxn ang="0">
                      <a:pos x="20" y="0"/>
                    </a:cxn>
                  </a:cxnLst>
                  <a:rect l="0" t="0" r="r" b="b"/>
                  <a:pathLst>
                    <a:path w="109" h="328">
                      <a:moveTo>
                        <a:pt x="20" y="0"/>
                      </a:moveTo>
                      <a:lnTo>
                        <a:pt x="109" y="6"/>
                      </a:lnTo>
                      <a:lnTo>
                        <a:pt x="89" y="325"/>
                      </a:lnTo>
                      <a:lnTo>
                        <a:pt x="0" y="328"/>
                      </a:lnTo>
                      <a:lnTo>
                        <a:pt x="0" y="322"/>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8" name="Freeform 454"/>
                <p:cNvSpPr>
                  <a:spLocks/>
                </p:cNvSpPr>
                <p:nvPr/>
              </p:nvSpPr>
              <p:spPr bwMode="auto">
                <a:xfrm>
                  <a:off x="1925" y="1628"/>
                  <a:ext cx="21" cy="48"/>
                </a:xfrm>
                <a:custGeom>
                  <a:avLst/>
                  <a:gdLst/>
                  <a:ahLst/>
                  <a:cxnLst>
                    <a:cxn ang="0">
                      <a:pos x="0" y="3"/>
                    </a:cxn>
                    <a:cxn ang="0">
                      <a:pos x="89" y="0"/>
                    </a:cxn>
                    <a:cxn ang="0">
                      <a:pos x="106" y="228"/>
                    </a:cxn>
                    <a:cxn ang="0">
                      <a:pos x="17" y="237"/>
                    </a:cxn>
                    <a:cxn ang="0">
                      <a:pos x="17" y="235"/>
                    </a:cxn>
                    <a:cxn ang="0">
                      <a:pos x="0" y="3"/>
                    </a:cxn>
                  </a:cxnLst>
                  <a:rect l="0" t="0" r="r" b="b"/>
                  <a:pathLst>
                    <a:path w="106" h="237">
                      <a:moveTo>
                        <a:pt x="0" y="3"/>
                      </a:moveTo>
                      <a:lnTo>
                        <a:pt x="89" y="0"/>
                      </a:lnTo>
                      <a:lnTo>
                        <a:pt x="106" y="228"/>
                      </a:lnTo>
                      <a:lnTo>
                        <a:pt x="17" y="237"/>
                      </a:lnTo>
                      <a:lnTo>
                        <a:pt x="17" y="235"/>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455"/>
                <p:cNvSpPr>
                  <a:spLocks/>
                </p:cNvSpPr>
                <p:nvPr/>
              </p:nvSpPr>
              <p:spPr bwMode="auto">
                <a:xfrm>
                  <a:off x="1928" y="1674"/>
                  <a:ext cx="24" cy="49"/>
                </a:xfrm>
                <a:custGeom>
                  <a:avLst/>
                  <a:gdLst/>
                  <a:ahLst/>
                  <a:cxnLst>
                    <a:cxn ang="0">
                      <a:pos x="0" y="9"/>
                    </a:cxn>
                    <a:cxn ang="0">
                      <a:pos x="89" y="0"/>
                    </a:cxn>
                    <a:cxn ang="0">
                      <a:pos x="120" y="237"/>
                    </a:cxn>
                    <a:cxn ang="0">
                      <a:pos x="120" y="238"/>
                    </a:cxn>
                    <a:cxn ang="0">
                      <a:pos x="31" y="247"/>
                    </a:cxn>
                    <a:cxn ang="0">
                      <a:pos x="0" y="9"/>
                    </a:cxn>
                  </a:cxnLst>
                  <a:rect l="0" t="0" r="r" b="b"/>
                  <a:pathLst>
                    <a:path w="120" h="247">
                      <a:moveTo>
                        <a:pt x="0" y="9"/>
                      </a:moveTo>
                      <a:lnTo>
                        <a:pt x="89" y="0"/>
                      </a:lnTo>
                      <a:lnTo>
                        <a:pt x="120" y="237"/>
                      </a:lnTo>
                      <a:lnTo>
                        <a:pt x="120" y="238"/>
                      </a:lnTo>
                      <a:lnTo>
                        <a:pt x="31" y="24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Freeform 456"/>
                <p:cNvSpPr>
                  <a:spLocks/>
                </p:cNvSpPr>
                <p:nvPr/>
              </p:nvSpPr>
              <p:spPr bwMode="auto">
                <a:xfrm>
                  <a:off x="1935" y="1722"/>
                  <a:ext cx="22" cy="44"/>
                </a:xfrm>
                <a:custGeom>
                  <a:avLst/>
                  <a:gdLst/>
                  <a:ahLst/>
                  <a:cxnLst>
                    <a:cxn ang="0">
                      <a:pos x="0" y="9"/>
                    </a:cxn>
                    <a:cxn ang="0">
                      <a:pos x="89" y="0"/>
                    </a:cxn>
                    <a:cxn ang="0">
                      <a:pos x="114" y="206"/>
                    </a:cxn>
                    <a:cxn ang="0">
                      <a:pos x="26" y="222"/>
                    </a:cxn>
                    <a:cxn ang="0">
                      <a:pos x="25" y="217"/>
                    </a:cxn>
                    <a:cxn ang="0">
                      <a:pos x="0" y="9"/>
                    </a:cxn>
                  </a:cxnLst>
                  <a:rect l="0" t="0" r="r" b="b"/>
                  <a:pathLst>
                    <a:path w="114" h="222">
                      <a:moveTo>
                        <a:pt x="0" y="9"/>
                      </a:moveTo>
                      <a:lnTo>
                        <a:pt x="89" y="0"/>
                      </a:lnTo>
                      <a:lnTo>
                        <a:pt x="114" y="206"/>
                      </a:lnTo>
                      <a:lnTo>
                        <a:pt x="26" y="222"/>
                      </a:lnTo>
                      <a:lnTo>
                        <a:pt x="25" y="21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457"/>
                <p:cNvSpPr>
                  <a:spLocks/>
                </p:cNvSpPr>
                <p:nvPr/>
              </p:nvSpPr>
              <p:spPr bwMode="auto">
                <a:xfrm>
                  <a:off x="1940" y="1763"/>
                  <a:ext cx="24" cy="33"/>
                </a:xfrm>
                <a:custGeom>
                  <a:avLst/>
                  <a:gdLst/>
                  <a:ahLst/>
                  <a:cxnLst>
                    <a:cxn ang="0">
                      <a:pos x="0" y="16"/>
                    </a:cxn>
                    <a:cxn ang="0">
                      <a:pos x="88" y="0"/>
                    </a:cxn>
                    <a:cxn ang="0">
                      <a:pos x="122" y="147"/>
                    </a:cxn>
                    <a:cxn ang="0">
                      <a:pos x="35" y="167"/>
                    </a:cxn>
                    <a:cxn ang="0">
                      <a:pos x="35" y="165"/>
                    </a:cxn>
                    <a:cxn ang="0">
                      <a:pos x="0" y="16"/>
                    </a:cxn>
                  </a:cxnLst>
                  <a:rect l="0" t="0" r="r" b="b"/>
                  <a:pathLst>
                    <a:path w="122" h="167">
                      <a:moveTo>
                        <a:pt x="0" y="16"/>
                      </a:moveTo>
                      <a:lnTo>
                        <a:pt x="88" y="0"/>
                      </a:lnTo>
                      <a:lnTo>
                        <a:pt x="122" y="147"/>
                      </a:lnTo>
                      <a:lnTo>
                        <a:pt x="35" y="167"/>
                      </a:lnTo>
                      <a:lnTo>
                        <a:pt x="35" y="165"/>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Freeform 458"/>
                <p:cNvSpPr>
                  <a:spLocks/>
                </p:cNvSpPr>
                <p:nvPr/>
              </p:nvSpPr>
              <p:spPr bwMode="auto">
                <a:xfrm>
                  <a:off x="1947" y="1792"/>
                  <a:ext cx="24" cy="31"/>
                </a:xfrm>
                <a:custGeom>
                  <a:avLst/>
                  <a:gdLst/>
                  <a:ahLst/>
                  <a:cxnLst>
                    <a:cxn ang="0">
                      <a:pos x="0" y="20"/>
                    </a:cxn>
                    <a:cxn ang="0">
                      <a:pos x="87" y="0"/>
                    </a:cxn>
                    <a:cxn ang="0">
                      <a:pos x="120" y="125"/>
                    </a:cxn>
                    <a:cxn ang="0">
                      <a:pos x="36" y="154"/>
                    </a:cxn>
                    <a:cxn ang="0">
                      <a:pos x="34" y="149"/>
                    </a:cxn>
                    <a:cxn ang="0">
                      <a:pos x="0" y="20"/>
                    </a:cxn>
                  </a:cxnLst>
                  <a:rect l="0" t="0" r="r" b="b"/>
                  <a:pathLst>
                    <a:path w="120" h="154">
                      <a:moveTo>
                        <a:pt x="0" y="20"/>
                      </a:moveTo>
                      <a:lnTo>
                        <a:pt x="87" y="0"/>
                      </a:lnTo>
                      <a:lnTo>
                        <a:pt x="120" y="125"/>
                      </a:lnTo>
                      <a:lnTo>
                        <a:pt x="36" y="154"/>
                      </a:lnTo>
                      <a:lnTo>
                        <a:pt x="34" y="149"/>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459"/>
                <p:cNvSpPr>
                  <a:spLocks/>
                </p:cNvSpPr>
                <p:nvPr/>
              </p:nvSpPr>
              <p:spPr bwMode="auto">
                <a:xfrm>
                  <a:off x="1954" y="1817"/>
                  <a:ext cx="27" cy="32"/>
                </a:xfrm>
                <a:custGeom>
                  <a:avLst/>
                  <a:gdLst/>
                  <a:ahLst/>
                  <a:cxnLst>
                    <a:cxn ang="0">
                      <a:pos x="0" y="29"/>
                    </a:cxn>
                    <a:cxn ang="0">
                      <a:pos x="84" y="0"/>
                    </a:cxn>
                    <a:cxn ang="0">
                      <a:pos x="134" y="117"/>
                    </a:cxn>
                    <a:cxn ang="0">
                      <a:pos x="56" y="158"/>
                    </a:cxn>
                    <a:cxn ang="0">
                      <a:pos x="53" y="151"/>
                    </a:cxn>
                    <a:cxn ang="0">
                      <a:pos x="0" y="29"/>
                    </a:cxn>
                  </a:cxnLst>
                  <a:rect l="0" t="0" r="r" b="b"/>
                  <a:pathLst>
                    <a:path w="134" h="158">
                      <a:moveTo>
                        <a:pt x="0" y="29"/>
                      </a:moveTo>
                      <a:lnTo>
                        <a:pt x="84" y="0"/>
                      </a:lnTo>
                      <a:lnTo>
                        <a:pt x="134" y="117"/>
                      </a:lnTo>
                      <a:lnTo>
                        <a:pt x="56" y="158"/>
                      </a:lnTo>
                      <a:lnTo>
                        <a:pt x="53" y="151"/>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460"/>
                <p:cNvSpPr>
                  <a:spLocks/>
                </p:cNvSpPr>
                <p:nvPr/>
              </p:nvSpPr>
              <p:spPr bwMode="auto">
                <a:xfrm>
                  <a:off x="1965" y="1841"/>
                  <a:ext cx="35" cy="37"/>
                </a:xfrm>
                <a:custGeom>
                  <a:avLst/>
                  <a:gdLst/>
                  <a:ahLst/>
                  <a:cxnLst>
                    <a:cxn ang="0">
                      <a:pos x="0" y="41"/>
                    </a:cxn>
                    <a:cxn ang="0">
                      <a:pos x="78" y="0"/>
                    </a:cxn>
                    <a:cxn ang="0">
                      <a:pos x="171" y="142"/>
                    </a:cxn>
                    <a:cxn ang="0">
                      <a:pos x="172" y="143"/>
                    </a:cxn>
                    <a:cxn ang="0">
                      <a:pos x="95" y="187"/>
                    </a:cxn>
                    <a:cxn ang="0">
                      <a:pos x="0" y="41"/>
                    </a:cxn>
                  </a:cxnLst>
                  <a:rect l="0" t="0" r="r" b="b"/>
                  <a:pathLst>
                    <a:path w="172" h="187">
                      <a:moveTo>
                        <a:pt x="0" y="41"/>
                      </a:moveTo>
                      <a:lnTo>
                        <a:pt x="78" y="0"/>
                      </a:lnTo>
                      <a:lnTo>
                        <a:pt x="171" y="142"/>
                      </a:lnTo>
                      <a:lnTo>
                        <a:pt x="172" y="143"/>
                      </a:lnTo>
                      <a:lnTo>
                        <a:pt x="95" y="187"/>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Freeform 461"/>
                <p:cNvSpPr>
                  <a:spLocks/>
                </p:cNvSpPr>
                <p:nvPr/>
              </p:nvSpPr>
              <p:spPr bwMode="auto">
                <a:xfrm>
                  <a:off x="1984" y="1869"/>
                  <a:ext cx="36" cy="42"/>
                </a:xfrm>
                <a:custGeom>
                  <a:avLst/>
                  <a:gdLst/>
                  <a:ahLst/>
                  <a:cxnLst>
                    <a:cxn ang="0">
                      <a:pos x="0" y="44"/>
                    </a:cxn>
                    <a:cxn ang="0">
                      <a:pos x="77" y="0"/>
                    </a:cxn>
                    <a:cxn ang="0">
                      <a:pos x="178" y="166"/>
                    </a:cxn>
                    <a:cxn ang="0">
                      <a:pos x="179" y="168"/>
                    </a:cxn>
                    <a:cxn ang="0">
                      <a:pos x="100" y="208"/>
                    </a:cxn>
                    <a:cxn ang="0">
                      <a:pos x="0" y="44"/>
                    </a:cxn>
                  </a:cxnLst>
                  <a:rect l="0" t="0" r="r" b="b"/>
                  <a:pathLst>
                    <a:path w="179" h="208">
                      <a:moveTo>
                        <a:pt x="0" y="44"/>
                      </a:moveTo>
                      <a:lnTo>
                        <a:pt x="77" y="0"/>
                      </a:lnTo>
                      <a:lnTo>
                        <a:pt x="178" y="166"/>
                      </a:lnTo>
                      <a:lnTo>
                        <a:pt x="179" y="168"/>
                      </a:lnTo>
                      <a:lnTo>
                        <a:pt x="100" y="208"/>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Freeform 462"/>
                <p:cNvSpPr>
                  <a:spLocks/>
                </p:cNvSpPr>
                <p:nvPr/>
              </p:nvSpPr>
              <p:spPr bwMode="auto">
                <a:xfrm>
                  <a:off x="2004" y="1903"/>
                  <a:ext cx="34" cy="41"/>
                </a:xfrm>
                <a:custGeom>
                  <a:avLst/>
                  <a:gdLst/>
                  <a:ahLst/>
                  <a:cxnLst>
                    <a:cxn ang="0">
                      <a:pos x="0" y="40"/>
                    </a:cxn>
                    <a:cxn ang="0">
                      <a:pos x="79" y="0"/>
                    </a:cxn>
                    <a:cxn ang="0">
                      <a:pos x="170" y="166"/>
                    </a:cxn>
                    <a:cxn ang="0">
                      <a:pos x="171" y="167"/>
                    </a:cxn>
                    <a:cxn ang="0">
                      <a:pos x="89" y="204"/>
                    </a:cxn>
                    <a:cxn ang="0">
                      <a:pos x="0" y="40"/>
                    </a:cxn>
                  </a:cxnLst>
                  <a:rect l="0" t="0" r="r" b="b"/>
                  <a:pathLst>
                    <a:path w="171" h="204">
                      <a:moveTo>
                        <a:pt x="0" y="40"/>
                      </a:moveTo>
                      <a:lnTo>
                        <a:pt x="79" y="0"/>
                      </a:lnTo>
                      <a:lnTo>
                        <a:pt x="170" y="166"/>
                      </a:lnTo>
                      <a:lnTo>
                        <a:pt x="171" y="167"/>
                      </a:lnTo>
                      <a:lnTo>
                        <a:pt x="89" y="20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7" name="Freeform 463"/>
                <p:cNvSpPr>
                  <a:spLocks/>
                </p:cNvSpPr>
                <p:nvPr/>
              </p:nvSpPr>
              <p:spPr bwMode="auto">
                <a:xfrm>
                  <a:off x="2022" y="1936"/>
                  <a:ext cx="33" cy="41"/>
                </a:xfrm>
                <a:custGeom>
                  <a:avLst/>
                  <a:gdLst/>
                  <a:ahLst/>
                  <a:cxnLst>
                    <a:cxn ang="0">
                      <a:pos x="0" y="37"/>
                    </a:cxn>
                    <a:cxn ang="0">
                      <a:pos x="82" y="0"/>
                    </a:cxn>
                    <a:cxn ang="0">
                      <a:pos x="166" y="173"/>
                    </a:cxn>
                    <a:cxn ang="0">
                      <a:pos x="167" y="175"/>
                    </a:cxn>
                    <a:cxn ang="0">
                      <a:pos x="84" y="206"/>
                    </a:cxn>
                    <a:cxn ang="0">
                      <a:pos x="0" y="37"/>
                    </a:cxn>
                  </a:cxnLst>
                  <a:rect l="0" t="0" r="r" b="b"/>
                  <a:pathLst>
                    <a:path w="167" h="206">
                      <a:moveTo>
                        <a:pt x="0" y="37"/>
                      </a:moveTo>
                      <a:lnTo>
                        <a:pt x="82" y="0"/>
                      </a:lnTo>
                      <a:lnTo>
                        <a:pt x="166" y="173"/>
                      </a:lnTo>
                      <a:lnTo>
                        <a:pt x="167" y="175"/>
                      </a:lnTo>
                      <a:lnTo>
                        <a:pt x="84" y="206"/>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8" name="Freeform 464"/>
                <p:cNvSpPr>
                  <a:spLocks/>
                </p:cNvSpPr>
                <p:nvPr/>
              </p:nvSpPr>
              <p:spPr bwMode="auto">
                <a:xfrm>
                  <a:off x="2039" y="1971"/>
                  <a:ext cx="25" cy="29"/>
                </a:xfrm>
                <a:custGeom>
                  <a:avLst/>
                  <a:gdLst/>
                  <a:ahLst/>
                  <a:cxnLst>
                    <a:cxn ang="0">
                      <a:pos x="0" y="31"/>
                    </a:cxn>
                    <a:cxn ang="0">
                      <a:pos x="83" y="0"/>
                    </a:cxn>
                    <a:cxn ang="0">
                      <a:pos x="128" y="113"/>
                    </a:cxn>
                    <a:cxn ang="0">
                      <a:pos x="45" y="144"/>
                    </a:cxn>
                    <a:cxn ang="0">
                      <a:pos x="44" y="143"/>
                    </a:cxn>
                    <a:cxn ang="0">
                      <a:pos x="0" y="31"/>
                    </a:cxn>
                  </a:cxnLst>
                  <a:rect l="0" t="0" r="r" b="b"/>
                  <a:pathLst>
                    <a:path w="128" h="144">
                      <a:moveTo>
                        <a:pt x="0" y="31"/>
                      </a:moveTo>
                      <a:lnTo>
                        <a:pt x="83" y="0"/>
                      </a:lnTo>
                      <a:lnTo>
                        <a:pt x="128" y="113"/>
                      </a:lnTo>
                      <a:lnTo>
                        <a:pt x="45" y="144"/>
                      </a:lnTo>
                      <a:lnTo>
                        <a:pt x="44" y="143"/>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Freeform 465"/>
                <p:cNvSpPr>
                  <a:spLocks/>
                </p:cNvSpPr>
                <p:nvPr/>
              </p:nvSpPr>
              <p:spPr bwMode="auto">
                <a:xfrm>
                  <a:off x="2048" y="1994"/>
                  <a:ext cx="24" cy="21"/>
                </a:xfrm>
                <a:custGeom>
                  <a:avLst/>
                  <a:gdLst/>
                  <a:ahLst/>
                  <a:cxnLst>
                    <a:cxn ang="0">
                      <a:pos x="0" y="31"/>
                    </a:cxn>
                    <a:cxn ang="0">
                      <a:pos x="83" y="0"/>
                    </a:cxn>
                    <a:cxn ang="0">
                      <a:pos x="118" y="82"/>
                    </a:cxn>
                    <a:cxn ang="0">
                      <a:pos x="120" y="94"/>
                    </a:cxn>
                    <a:cxn ang="0">
                      <a:pos x="32" y="108"/>
                    </a:cxn>
                    <a:cxn ang="0">
                      <a:pos x="0" y="31"/>
                    </a:cxn>
                  </a:cxnLst>
                  <a:rect l="0" t="0" r="r" b="b"/>
                  <a:pathLst>
                    <a:path w="120" h="108">
                      <a:moveTo>
                        <a:pt x="0" y="31"/>
                      </a:moveTo>
                      <a:lnTo>
                        <a:pt x="83" y="0"/>
                      </a:lnTo>
                      <a:lnTo>
                        <a:pt x="118" y="82"/>
                      </a:lnTo>
                      <a:lnTo>
                        <a:pt x="120" y="94"/>
                      </a:lnTo>
                      <a:lnTo>
                        <a:pt x="32" y="108"/>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0" name="Freeform 466"/>
                <p:cNvSpPr>
                  <a:spLocks/>
                </p:cNvSpPr>
                <p:nvPr/>
              </p:nvSpPr>
              <p:spPr bwMode="auto">
                <a:xfrm>
                  <a:off x="2054" y="2013"/>
                  <a:ext cx="19" cy="19"/>
                </a:xfrm>
                <a:custGeom>
                  <a:avLst/>
                  <a:gdLst/>
                  <a:ahLst/>
                  <a:cxnLst>
                    <a:cxn ang="0">
                      <a:pos x="0" y="14"/>
                    </a:cxn>
                    <a:cxn ang="0">
                      <a:pos x="88" y="0"/>
                    </a:cxn>
                    <a:cxn ang="0">
                      <a:pos x="96" y="73"/>
                    </a:cxn>
                    <a:cxn ang="0">
                      <a:pos x="90" y="98"/>
                    </a:cxn>
                    <a:cxn ang="0">
                      <a:pos x="6" y="68"/>
                    </a:cxn>
                    <a:cxn ang="0">
                      <a:pos x="0" y="14"/>
                    </a:cxn>
                  </a:cxnLst>
                  <a:rect l="0" t="0" r="r" b="b"/>
                  <a:pathLst>
                    <a:path w="96" h="98">
                      <a:moveTo>
                        <a:pt x="0" y="14"/>
                      </a:moveTo>
                      <a:lnTo>
                        <a:pt x="88" y="0"/>
                      </a:lnTo>
                      <a:lnTo>
                        <a:pt x="96" y="73"/>
                      </a:lnTo>
                      <a:lnTo>
                        <a:pt x="90" y="98"/>
                      </a:lnTo>
                      <a:lnTo>
                        <a:pt x="6" y="68"/>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1" name="Freeform 467"/>
                <p:cNvSpPr>
                  <a:spLocks/>
                </p:cNvSpPr>
                <p:nvPr/>
              </p:nvSpPr>
              <p:spPr bwMode="auto">
                <a:xfrm>
                  <a:off x="2051" y="2026"/>
                  <a:ext cx="21" cy="20"/>
                </a:xfrm>
                <a:custGeom>
                  <a:avLst/>
                  <a:gdLst/>
                  <a:ahLst/>
                  <a:cxnLst>
                    <a:cxn ang="0">
                      <a:pos x="20" y="0"/>
                    </a:cxn>
                    <a:cxn ang="0">
                      <a:pos x="104" y="30"/>
                    </a:cxn>
                    <a:cxn ang="0">
                      <a:pos x="72" y="83"/>
                    </a:cxn>
                    <a:cxn ang="0">
                      <a:pos x="56" y="98"/>
                    </a:cxn>
                    <a:cxn ang="0">
                      <a:pos x="0" y="31"/>
                    </a:cxn>
                    <a:cxn ang="0">
                      <a:pos x="20" y="0"/>
                    </a:cxn>
                  </a:cxnLst>
                  <a:rect l="0" t="0" r="r" b="b"/>
                  <a:pathLst>
                    <a:path w="104" h="98">
                      <a:moveTo>
                        <a:pt x="20" y="0"/>
                      </a:moveTo>
                      <a:lnTo>
                        <a:pt x="104" y="30"/>
                      </a:lnTo>
                      <a:lnTo>
                        <a:pt x="72" y="83"/>
                      </a:lnTo>
                      <a:lnTo>
                        <a:pt x="56" y="98"/>
                      </a:lnTo>
                      <a:lnTo>
                        <a:pt x="0" y="31"/>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2" name="Freeform 468"/>
                <p:cNvSpPr>
                  <a:spLocks/>
                </p:cNvSpPr>
                <p:nvPr/>
              </p:nvSpPr>
              <p:spPr bwMode="auto">
                <a:xfrm>
                  <a:off x="2042" y="2032"/>
                  <a:ext cx="21" cy="22"/>
                </a:xfrm>
                <a:custGeom>
                  <a:avLst/>
                  <a:gdLst/>
                  <a:ahLst/>
                  <a:cxnLst>
                    <a:cxn ang="0">
                      <a:pos x="47" y="0"/>
                    </a:cxn>
                    <a:cxn ang="0">
                      <a:pos x="103" y="67"/>
                    </a:cxn>
                    <a:cxn ang="0">
                      <a:pos x="37" y="104"/>
                    </a:cxn>
                    <a:cxn ang="0">
                      <a:pos x="18" y="110"/>
                    </a:cxn>
                    <a:cxn ang="0">
                      <a:pos x="0" y="26"/>
                    </a:cxn>
                    <a:cxn ang="0">
                      <a:pos x="47" y="0"/>
                    </a:cxn>
                  </a:cxnLst>
                  <a:rect l="0" t="0" r="r" b="b"/>
                  <a:pathLst>
                    <a:path w="103" h="110">
                      <a:moveTo>
                        <a:pt x="47" y="0"/>
                      </a:moveTo>
                      <a:lnTo>
                        <a:pt x="103" y="67"/>
                      </a:lnTo>
                      <a:lnTo>
                        <a:pt x="37" y="104"/>
                      </a:lnTo>
                      <a:lnTo>
                        <a:pt x="18" y="110"/>
                      </a:lnTo>
                      <a:lnTo>
                        <a:pt x="0" y="26"/>
                      </a:lnTo>
                      <a:lnTo>
                        <a:pt x="4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3" name="Freeform 469"/>
                <p:cNvSpPr>
                  <a:spLocks/>
                </p:cNvSpPr>
                <p:nvPr/>
              </p:nvSpPr>
              <p:spPr bwMode="auto">
                <a:xfrm>
                  <a:off x="2026" y="2038"/>
                  <a:ext cx="20" cy="18"/>
                </a:xfrm>
                <a:custGeom>
                  <a:avLst/>
                  <a:gdLst/>
                  <a:ahLst/>
                  <a:cxnLst>
                    <a:cxn ang="0">
                      <a:pos x="78" y="0"/>
                    </a:cxn>
                    <a:cxn ang="0">
                      <a:pos x="96" y="84"/>
                    </a:cxn>
                    <a:cxn ang="0">
                      <a:pos x="16" y="90"/>
                    </a:cxn>
                    <a:cxn ang="0">
                      <a:pos x="0" y="89"/>
                    </a:cxn>
                    <a:cxn ang="0">
                      <a:pos x="16" y="5"/>
                    </a:cxn>
                    <a:cxn ang="0">
                      <a:pos x="78" y="0"/>
                    </a:cxn>
                  </a:cxnLst>
                  <a:rect l="0" t="0" r="r" b="b"/>
                  <a:pathLst>
                    <a:path w="96" h="90">
                      <a:moveTo>
                        <a:pt x="78" y="0"/>
                      </a:moveTo>
                      <a:lnTo>
                        <a:pt x="96" y="84"/>
                      </a:lnTo>
                      <a:lnTo>
                        <a:pt x="16" y="90"/>
                      </a:lnTo>
                      <a:lnTo>
                        <a:pt x="0" y="89"/>
                      </a:lnTo>
                      <a:lnTo>
                        <a:pt x="16" y="5"/>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 name="Freeform 470"/>
                <p:cNvSpPr>
                  <a:spLocks/>
                </p:cNvSpPr>
                <p:nvPr/>
              </p:nvSpPr>
              <p:spPr bwMode="auto">
                <a:xfrm>
                  <a:off x="2007" y="2034"/>
                  <a:ext cx="23" cy="21"/>
                </a:xfrm>
                <a:custGeom>
                  <a:avLst/>
                  <a:gdLst/>
                  <a:ahLst/>
                  <a:cxnLst>
                    <a:cxn ang="0">
                      <a:pos x="112" y="21"/>
                    </a:cxn>
                    <a:cxn ang="0">
                      <a:pos x="96" y="105"/>
                    </a:cxn>
                    <a:cxn ang="0">
                      <a:pos x="6" y="82"/>
                    </a:cxn>
                    <a:cxn ang="0">
                      <a:pos x="0" y="80"/>
                    </a:cxn>
                    <a:cxn ang="0">
                      <a:pos x="31" y="0"/>
                    </a:cxn>
                    <a:cxn ang="0">
                      <a:pos x="112" y="21"/>
                    </a:cxn>
                  </a:cxnLst>
                  <a:rect l="0" t="0" r="r" b="b"/>
                  <a:pathLst>
                    <a:path w="112" h="105">
                      <a:moveTo>
                        <a:pt x="112" y="21"/>
                      </a:moveTo>
                      <a:lnTo>
                        <a:pt x="96" y="105"/>
                      </a:lnTo>
                      <a:lnTo>
                        <a:pt x="6" y="82"/>
                      </a:lnTo>
                      <a:lnTo>
                        <a:pt x="0" y="80"/>
                      </a:lnTo>
                      <a:lnTo>
                        <a:pt x="31" y="0"/>
                      </a:lnTo>
                      <a:lnTo>
                        <a:pt x="112"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 name="Freeform 471"/>
                <p:cNvSpPr>
                  <a:spLocks/>
                </p:cNvSpPr>
                <p:nvPr/>
              </p:nvSpPr>
              <p:spPr bwMode="auto">
                <a:xfrm>
                  <a:off x="1988" y="2028"/>
                  <a:ext cx="25" cy="22"/>
                </a:xfrm>
                <a:custGeom>
                  <a:avLst/>
                  <a:gdLst/>
                  <a:ahLst/>
                  <a:cxnLst>
                    <a:cxn ang="0">
                      <a:pos x="127" y="34"/>
                    </a:cxn>
                    <a:cxn ang="0">
                      <a:pos x="96" y="114"/>
                    </a:cxn>
                    <a:cxn ang="0">
                      <a:pos x="2" y="78"/>
                    </a:cxn>
                    <a:cxn ang="0">
                      <a:pos x="0" y="77"/>
                    </a:cxn>
                    <a:cxn ang="0">
                      <a:pos x="36" y="0"/>
                    </a:cxn>
                    <a:cxn ang="0">
                      <a:pos x="127" y="34"/>
                    </a:cxn>
                  </a:cxnLst>
                  <a:rect l="0" t="0" r="r" b="b"/>
                  <a:pathLst>
                    <a:path w="127" h="114">
                      <a:moveTo>
                        <a:pt x="127" y="34"/>
                      </a:moveTo>
                      <a:lnTo>
                        <a:pt x="96" y="114"/>
                      </a:lnTo>
                      <a:lnTo>
                        <a:pt x="2" y="78"/>
                      </a:lnTo>
                      <a:lnTo>
                        <a:pt x="0" y="77"/>
                      </a:lnTo>
                      <a:lnTo>
                        <a:pt x="36" y="0"/>
                      </a:lnTo>
                      <a:lnTo>
                        <a:pt x="127"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 name="Freeform 472"/>
                <p:cNvSpPr>
                  <a:spLocks/>
                </p:cNvSpPr>
                <p:nvPr/>
              </p:nvSpPr>
              <p:spPr bwMode="auto">
                <a:xfrm>
                  <a:off x="1964" y="2017"/>
                  <a:ext cx="31" cy="26"/>
                </a:xfrm>
                <a:custGeom>
                  <a:avLst/>
                  <a:gdLst/>
                  <a:ahLst/>
                  <a:cxnLst>
                    <a:cxn ang="0">
                      <a:pos x="154" y="54"/>
                    </a:cxn>
                    <a:cxn ang="0">
                      <a:pos x="118" y="131"/>
                    </a:cxn>
                    <a:cxn ang="0">
                      <a:pos x="0" y="78"/>
                    </a:cxn>
                    <a:cxn ang="0">
                      <a:pos x="34" y="0"/>
                    </a:cxn>
                    <a:cxn ang="0">
                      <a:pos x="37" y="1"/>
                    </a:cxn>
                    <a:cxn ang="0">
                      <a:pos x="154" y="54"/>
                    </a:cxn>
                  </a:cxnLst>
                  <a:rect l="0" t="0" r="r" b="b"/>
                  <a:pathLst>
                    <a:path w="154" h="131">
                      <a:moveTo>
                        <a:pt x="154" y="54"/>
                      </a:moveTo>
                      <a:lnTo>
                        <a:pt x="118" y="131"/>
                      </a:lnTo>
                      <a:lnTo>
                        <a:pt x="0" y="78"/>
                      </a:lnTo>
                      <a:lnTo>
                        <a:pt x="34" y="0"/>
                      </a:lnTo>
                      <a:lnTo>
                        <a:pt x="37" y="1"/>
                      </a:lnTo>
                      <a:lnTo>
                        <a:pt x="154"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 name="Freeform 473"/>
                <p:cNvSpPr>
                  <a:spLocks/>
                </p:cNvSpPr>
                <p:nvPr/>
              </p:nvSpPr>
              <p:spPr bwMode="auto">
                <a:xfrm>
                  <a:off x="1930" y="2004"/>
                  <a:ext cx="41" cy="28"/>
                </a:xfrm>
                <a:custGeom>
                  <a:avLst/>
                  <a:gdLst/>
                  <a:ahLst/>
                  <a:cxnLst>
                    <a:cxn ang="0">
                      <a:pos x="204" y="63"/>
                    </a:cxn>
                    <a:cxn ang="0">
                      <a:pos x="170" y="141"/>
                    </a:cxn>
                    <a:cxn ang="0">
                      <a:pos x="0" y="79"/>
                    </a:cxn>
                    <a:cxn ang="0">
                      <a:pos x="33" y="0"/>
                    </a:cxn>
                    <a:cxn ang="0">
                      <a:pos x="33" y="0"/>
                    </a:cxn>
                    <a:cxn ang="0">
                      <a:pos x="204" y="63"/>
                    </a:cxn>
                  </a:cxnLst>
                  <a:rect l="0" t="0" r="r" b="b"/>
                  <a:pathLst>
                    <a:path w="204" h="141">
                      <a:moveTo>
                        <a:pt x="204" y="63"/>
                      </a:moveTo>
                      <a:lnTo>
                        <a:pt x="170" y="141"/>
                      </a:lnTo>
                      <a:lnTo>
                        <a:pt x="0" y="79"/>
                      </a:lnTo>
                      <a:lnTo>
                        <a:pt x="33" y="0"/>
                      </a:lnTo>
                      <a:lnTo>
                        <a:pt x="33" y="0"/>
                      </a:lnTo>
                      <a:lnTo>
                        <a:pt x="204" y="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Freeform 474"/>
                <p:cNvSpPr>
                  <a:spLocks/>
                </p:cNvSpPr>
                <p:nvPr/>
              </p:nvSpPr>
              <p:spPr bwMode="auto">
                <a:xfrm>
                  <a:off x="1897" y="1992"/>
                  <a:ext cx="40" cy="28"/>
                </a:xfrm>
                <a:custGeom>
                  <a:avLst/>
                  <a:gdLst/>
                  <a:ahLst/>
                  <a:cxnLst>
                    <a:cxn ang="0">
                      <a:pos x="201" y="61"/>
                    </a:cxn>
                    <a:cxn ang="0">
                      <a:pos x="168" y="140"/>
                    </a:cxn>
                    <a:cxn ang="0">
                      <a:pos x="0" y="81"/>
                    </a:cxn>
                    <a:cxn ang="0">
                      <a:pos x="25" y="0"/>
                    </a:cxn>
                    <a:cxn ang="0">
                      <a:pos x="29" y="1"/>
                    </a:cxn>
                    <a:cxn ang="0">
                      <a:pos x="201" y="61"/>
                    </a:cxn>
                  </a:cxnLst>
                  <a:rect l="0" t="0" r="r" b="b"/>
                  <a:pathLst>
                    <a:path w="201" h="140">
                      <a:moveTo>
                        <a:pt x="201" y="61"/>
                      </a:moveTo>
                      <a:lnTo>
                        <a:pt x="168" y="140"/>
                      </a:lnTo>
                      <a:lnTo>
                        <a:pt x="0" y="81"/>
                      </a:lnTo>
                      <a:lnTo>
                        <a:pt x="25" y="0"/>
                      </a:lnTo>
                      <a:lnTo>
                        <a:pt x="29" y="1"/>
                      </a:lnTo>
                      <a:lnTo>
                        <a:pt x="20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Freeform 475"/>
                <p:cNvSpPr>
                  <a:spLocks/>
                </p:cNvSpPr>
                <p:nvPr/>
              </p:nvSpPr>
              <p:spPr bwMode="auto">
                <a:xfrm>
                  <a:off x="1862" y="1983"/>
                  <a:ext cx="40" cy="25"/>
                </a:xfrm>
                <a:custGeom>
                  <a:avLst/>
                  <a:gdLst/>
                  <a:ahLst/>
                  <a:cxnLst>
                    <a:cxn ang="0">
                      <a:pos x="201" y="44"/>
                    </a:cxn>
                    <a:cxn ang="0">
                      <a:pos x="176" y="125"/>
                    </a:cxn>
                    <a:cxn ang="0">
                      <a:pos x="0" y="83"/>
                    </a:cxn>
                    <a:cxn ang="0">
                      <a:pos x="12" y="0"/>
                    </a:cxn>
                    <a:cxn ang="0">
                      <a:pos x="18" y="1"/>
                    </a:cxn>
                    <a:cxn ang="0">
                      <a:pos x="201" y="44"/>
                    </a:cxn>
                  </a:cxnLst>
                  <a:rect l="0" t="0" r="r" b="b"/>
                  <a:pathLst>
                    <a:path w="201" h="125">
                      <a:moveTo>
                        <a:pt x="201" y="44"/>
                      </a:moveTo>
                      <a:lnTo>
                        <a:pt x="176" y="125"/>
                      </a:lnTo>
                      <a:lnTo>
                        <a:pt x="0" y="83"/>
                      </a:lnTo>
                      <a:lnTo>
                        <a:pt x="12" y="0"/>
                      </a:lnTo>
                      <a:lnTo>
                        <a:pt x="18" y="1"/>
                      </a:lnTo>
                      <a:lnTo>
                        <a:pt x="201"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Freeform 476"/>
                <p:cNvSpPr>
                  <a:spLocks/>
                </p:cNvSpPr>
                <p:nvPr/>
              </p:nvSpPr>
              <p:spPr bwMode="auto">
                <a:xfrm>
                  <a:off x="1819" y="1979"/>
                  <a:ext cx="45" cy="21"/>
                </a:xfrm>
                <a:custGeom>
                  <a:avLst/>
                  <a:gdLst/>
                  <a:ahLst/>
                  <a:cxnLst>
                    <a:cxn ang="0">
                      <a:pos x="224" y="20"/>
                    </a:cxn>
                    <a:cxn ang="0">
                      <a:pos x="212" y="103"/>
                    </a:cxn>
                    <a:cxn ang="0">
                      <a:pos x="0" y="84"/>
                    </a:cxn>
                    <a:cxn ang="0">
                      <a:pos x="7" y="0"/>
                    </a:cxn>
                    <a:cxn ang="0">
                      <a:pos x="7" y="0"/>
                    </a:cxn>
                    <a:cxn ang="0">
                      <a:pos x="224" y="20"/>
                    </a:cxn>
                  </a:cxnLst>
                  <a:rect l="0" t="0" r="r" b="b"/>
                  <a:pathLst>
                    <a:path w="224" h="103">
                      <a:moveTo>
                        <a:pt x="224" y="20"/>
                      </a:moveTo>
                      <a:lnTo>
                        <a:pt x="212" y="103"/>
                      </a:lnTo>
                      <a:lnTo>
                        <a:pt x="0" y="84"/>
                      </a:lnTo>
                      <a:lnTo>
                        <a:pt x="7" y="0"/>
                      </a:lnTo>
                      <a:lnTo>
                        <a:pt x="7" y="0"/>
                      </a:lnTo>
                      <a:lnTo>
                        <a:pt x="22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 name="Freeform 477"/>
                <p:cNvSpPr>
                  <a:spLocks/>
                </p:cNvSpPr>
                <p:nvPr/>
              </p:nvSpPr>
              <p:spPr bwMode="auto">
                <a:xfrm>
                  <a:off x="1785" y="1976"/>
                  <a:ext cx="36" cy="20"/>
                </a:xfrm>
                <a:custGeom>
                  <a:avLst/>
                  <a:gdLst/>
                  <a:ahLst/>
                  <a:cxnLst>
                    <a:cxn ang="0">
                      <a:pos x="178" y="14"/>
                    </a:cxn>
                    <a:cxn ang="0">
                      <a:pos x="171" y="98"/>
                    </a:cxn>
                    <a:cxn ang="0">
                      <a:pos x="3" y="85"/>
                    </a:cxn>
                    <a:cxn ang="0">
                      <a:pos x="0" y="0"/>
                    </a:cxn>
                    <a:cxn ang="0">
                      <a:pos x="7" y="0"/>
                    </a:cxn>
                    <a:cxn ang="0">
                      <a:pos x="178" y="14"/>
                    </a:cxn>
                  </a:cxnLst>
                  <a:rect l="0" t="0" r="r" b="b"/>
                  <a:pathLst>
                    <a:path w="178" h="98">
                      <a:moveTo>
                        <a:pt x="178" y="14"/>
                      </a:moveTo>
                      <a:lnTo>
                        <a:pt x="171" y="98"/>
                      </a:lnTo>
                      <a:lnTo>
                        <a:pt x="3" y="85"/>
                      </a:lnTo>
                      <a:lnTo>
                        <a:pt x="0" y="0"/>
                      </a:lnTo>
                      <a:lnTo>
                        <a:pt x="7" y="0"/>
                      </a:lnTo>
                      <a:lnTo>
                        <a:pt x="17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 name="Freeform 478"/>
                <p:cNvSpPr>
                  <a:spLocks/>
                </p:cNvSpPr>
                <p:nvPr/>
              </p:nvSpPr>
              <p:spPr bwMode="auto">
                <a:xfrm>
                  <a:off x="1755" y="1976"/>
                  <a:ext cx="31" cy="19"/>
                </a:xfrm>
                <a:custGeom>
                  <a:avLst/>
                  <a:gdLst/>
                  <a:ahLst/>
                  <a:cxnLst>
                    <a:cxn ang="0">
                      <a:pos x="149" y="0"/>
                    </a:cxn>
                    <a:cxn ang="0">
                      <a:pos x="152" y="85"/>
                    </a:cxn>
                    <a:cxn ang="0">
                      <a:pos x="12" y="95"/>
                    </a:cxn>
                    <a:cxn ang="0">
                      <a:pos x="0" y="94"/>
                    </a:cxn>
                    <a:cxn ang="0">
                      <a:pos x="12" y="10"/>
                    </a:cxn>
                    <a:cxn ang="0">
                      <a:pos x="149" y="0"/>
                    </a:cxn>
                  </a:cxnLst>
                  <a:rect l="0" t="0" r="r" b="b"/>
                  <a:pathLst>
                    <a:path w="152" h="95">
                      <a:moveTo>
                        <a:pt x="149" y="0"/>
                      </a:moveTo>
                      <a:lnTo>
                        <a:pt x="152" y="85"/>
                      </a:lnTo>
                      <a:lnTo>
                        <a:pt x="12" y="95"/>
                      </a:lnTo>
                      <a:lnTo>
                        <a:pt x="0" y="94"/>
                      </a:lnTo>
                      <a:lnTo>
                        <a:pt x="12" y="10"/>
                      </a:lnTo>
                      <a:lnTo>
                        <a:pt x="1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 name="Freeform 479"/>
                <p:cNvSpPr>
                  <a:spLocks/>
                </p:cNvSpPr>
                <p:nvPr/>
              </p:nvSpPr>
              <p:spPr bwMode="auto">
                <a:xfrm>
                  <a:off x="1733" y="1975"/>
                  <a:ext cx="25" cy="20"/>
                </a:xfrm>
                <a:custGeom>
                  <a:avLst/>
                  <a:gdLst/>
                  <a:ahLst/>
                  <a:cxnLst>
                    <a:cxn ang="0">
                      <a:pos x="121" y="18"/>
                    </a:cxn>
                    <a:cxn ang="0">
                      <a:pos x="109" y="102"/>
                    </a:cxn>
                    <a:cxn ang="0">
                      <a:pos x="7" y="82"/>
                    </a:cxn>
                    <a:cxn ang="0">
                      <a:pos x="0" y="80"/>
                    </a:cxn>
                    <a:cxn ang="0">
                      <a:pos x="30" y="0"/>
                    </a:cxn>
                    <a:cxn ang="0">
                      <a:pos x="121" y="18"/>
                    </a:cxn>
                  </a:cxnLst>
                  <a:rect l="0" t="0" r="r" b="b"/>
                  <a:pathLst>
                    <a:path w="121" h="102">
                      <a:moveTo>
                        <a:pt x="121" y="18"/>
                      </a:moveTo>
                      <a:lnTo>
                        <a:pt x="109" y="102"/>
                      </a:lnTo>
                      <a:lnTo>
                        <a:pt x="7" y="82"/>
                      </a:lnTo>
                      <a:lnTo>
                        <a:pt x="0" y="80"/>
                      </a:lnTo>
                      <a:lnTo>
                        <a:pt x="30" y="0"/>
                      </a:lnTo>
                      <a:lnTo>
                        <a:pt x="121"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 name="Freeform 480"/>
                <p:cNvSpPr>
                  <a:spLocks/>
                </p:cNvSpPr>
                <p:nvPr/>
              </p:nvSpPr>
              <p:spPr bwMode="auto">
                <a:xfrm>
                  <a:off x="1715" y="1969"/>
                  <a:ext cx="24" cy="22"/>
                </a:xfrm>
                <a:custGeom>
                  <a:avLst/>
                  <a:gdLst/>
                  <a:ahLst/>
                  <a:cxnLst>
                    <a:cxn ang="0">
                      <a:pos x="122" y="31"/>
                    </a:cxn>
                    <a:cxn ang="0">
                      <a:pos x="92" y="111"/>
                    </a:cxn>
                    <a:cxn ang="0">
                      <a:pos x="5" y="78"/>
                    </a:cxn>
                    <a:cxn ang="0">
                      <a:pos x="0" y="75"/>
                    </a:cxn>
                    <a:cxn ang="0">
                      <a:pos x="41" y="0"/>
                    </a:cxn>
                    <a:cxn ang="0">
                      <a:pos x="122" y="31"/>
                    </a:cxn>
                  </a:cxnLst>
                  <a:rect l="0" t="0" r="r" b="b"/>
                  <a:pathLst>
                    <a:path w="122" h="111">
                      <a:moveTo>
                        <a:pt x="122" y="31"/>
                      </a:moveTo>
                      <a:lnTo>
                        <a:pt x="92" y="111"/>
                      </a:lnTo>
                      <a:lnTo>
                        <a:pt x="5" y="78"/>
                      </a:lnTo>
                      <a:lnTo>
                        <a:pt x="0" y="75"/>
                      </a:lnTo>
                      <a:lnTo>
                        <a:pt x="41" y="0"/>
                      </a:lnTo>
                      <a:lnTo>
                        <a:pt x="122"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 name="Freeform 481"/>
                <p:cNvSpPr>
                  <a:spLocks/>
                </p:cNvSpPr>
                <p:nvPr/>
              </p:nvSpPr>
              <p:spPr bwMode="auto">
                <a:xfrm>
                  <a:off x="1696" y="1961"/>
                  <a:ext cx="27" cy="23"/>
                </a:xfrm>
                <a:custGeom>
                  <a:avLst/>
                  <a:gdLst/>
                  <a:ahLst/>
                  <a:cxnLst>
                    <a:cxn ang="0">
                      <a:pos x="135" y="38"/>
                    </a:cxn>
                    <a:cxn ang="0">
                      <a:pos x="94" y="113"/>
                    </a:cxn>
                    <a:cxn ang="0">
                      <a:pos x="13" y="70"/>
                    </a:cxn>
                    <a:cxn ang="0">
                      <a:pos x="0" y="60"/>
                    </a:cxn>
                    <a:cxn ang="0">
                      <a:pos x="65" y="0"/>
                    </a:cxn>
                    <a:cxn ang="0">
                      <a:pos x="135" y="38"/>
                    </a:cxn>
                  </a:cxnLst>
                  <a:rect l="0" t="0" r="r" b="b"/>
                  <a:pathLst>
                    <a:path w="135" h="113">
                      <a:moveTo>
                        <a:pt x="135" y="38"/>
                      </a:moveTo>
                      <a:lnTo>
                        <a:pt x="94" y="113"/>
                      </a:lnTo>
                      <a:lnTo>
                        <a:pt x="13" y="70"/>
                      </a:lnTo>
                      <a:lnTo>
                        <a:pt x="0" y="60"/>
                      </a:lnTo>
                      <a:lnTo>
                        <a:pt x="65" y="0"/>
                      </a:lnTo>
                      <a:lnTo>
                        <a:pt x="135"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Freeform 482"/>
                <p:cNvSpPr>
                  <a:spLocks/>
                </p:cNvSpPr>
                <p:nvPr/>
              </p:nvSpPr>
              <p:spPr bwMode="auto">
                <a:xfrm>
                  <a:off x="1685" y="1953"/>
                  <a:ext cx="24" cy="20"/>
                </a:xfrm>
                <a:custGeom>
                  <a:avLst/>
                  <a:gdLst/>
                  <a:ahLst/>
                  <a:cxnLst>
                    <a:cxn ang="0">
                      <a:pos x="122" y="42"/>
                    </a:cxn>
                    <a:cxn ang="0">
                      <a:pos x="57" y="102"/>
                    </a:cxn>
                    <a:cxn ang="0">
                      <a:pos x="8" y="46"/>
                    </a:cxn>
                    <a:cxn ang="0">
                      <a:pos x="0" y="28"/>
                    </a:cxn>
                    <a:cxn ang="0">
                      <a:pos x="84" y="0"/>
                    </a:cxn>
                    <a:cxn ang="0">
                      <a:pos x="122" y="42"/>
                    </a:cxn>
                  </a:cxnLst>
                  <a:rect l="0" t="0" r="r" b="b"/>
                  <a:pathLst>
                    <a:path w="122" h="102">
                      <a:moveTo>
                        <a:pt x="122" y="42"/>
                      </a:moveTo>
                      <a:lnTo>
                        <a:pt x="57" y="102"/>
                      </a:lnTo>
                      <a:lnTo>
                        <a:pt x="8" y="46"/>
                      </a:lnTo>
                      <a:lnTo>
                        <a:pt x="0" y="28"/>
                      </a:lnTo>
                      <a:lnTo>
                        <a:pt x="84" y="0"/>
                      </a:lnTo>
                      <a:lnTo>
                        <a:pt x="122"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Freeform 483"/>
                <p:cNvSpPr>
                  <a:spLocks/>
                </p:cNvSpPr>
                <p:nvPr/>
              </p:nvSpPr>
              <p:spPr bwMode="auto">
                <a:xfrm>
                  <a:off x="1681" y="1939"/>
                  <a:ext cx="21" cy="19"/>
                </a:xfrm>
                <a:custGeom>
                  <a:avLst/>
                  <a:gdLst/>
                  <a:ahLst/>
                  <a:cxnLst>
                    <a:cxn ang="0">
                      <a:pos x="103" y="67"/>
                    </a:cxn>
                    <a:cxn ang="0">
                      <a:pos x="19" y="95"/>
                    </a:cxn>
                    <a:cxn ang="0">
                      <a:pos x="1" y="15"/>
                    </a:cxn>
                    <a:cxn ang="0">
                      <a:pos x="0" y="10"/>
                    </a:cxn>
                    <a:cxn ang="0">
                      <a:pos x="89" y="0"/>
                    </a:cxn>
                    <a:cxn ang="0">
                      <a:pos x="103" y="67"/>
                    </a:cxn>
                  </a:cxnLst>
                  <a:rect l="0" t="0" r="r" b="b"/>
                  <a:pathLst>
                    <a:path w="103" h="95">
                      <a:moveTo>
                        <a:pt x="103" y="67"/>
                      </a:moveTo>
                      <a:lnTo>
                        <a:pt x="19" y="95"/>
                      </a:lnTo>
                      <a:lnTo>
                        <a:pt x="1" y="15"/>
                      </a:lnTo>
                      <a:lnTo>
                        <a:pt x="0" y="10"/>
                      </a:lnTo>
                      <a:lnTo>
                        <a:pt x="89" y="0"/>
                      </a:lnTo>
                      <a:lnTo>
                        <a:pt x="10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8" name="Freeform 484"/>
                <p:cNvSpPr>
                  <a:spLocks/>
                </p:cNvSpPr>
                <p:nvPr/>
              </p:nvSpPr>
              <p:spPr bwMode="auto">
                <a:xfrm>
                  <a:off x="1679" y="1915"/>
                  <a:ext cx="20" cy="26"/>
                </a:xfrm>
                <a:custGeom>
                  <a:avLst/>
                  <a:gdLst/>
                  <a:ahLst/>
                  <a:cxnLst>
                    <a:cxn ang="0">
                      <a:pos x="99" y="120"/>
                    </a:cxn>
                    <a:cxn ang="0">
                      <a:pos x="10" y="130"/>
                    </a:cxn>
                    <a:cxn ang="0">
                      <a:pos x="0" y="7"/>
                    </a:cxn>
                    <a:cxn ang="0">
                      <a:pos x="0" y="0"/>
                    </a:cxn>
                    <a:cxn ang="0">
                      <a:pos x="89" y="4"/>
                    </a:cxn>
                    <a:cxn ang="0">
                      <a:pos x="99" y="120"/>
                    </a:cxn>
                  </a:cxnLst>
                  <a:rect l="0" t="0" r="r" b="b"/>
                  <a:pathLst>
                    <a:path w="99" h="130">
                      <a:moveTo>
                        <a:pt x="99" y="120"/>
                      </a:moveTo>
                      <a:lnTo>
                        <a:pt x="10" y="130"/>
                      </a:lnTo>
                      <a:lnTo>
                        <a:pt x="0" y="7"/>
                      </a:lnTo>
                      <a:lnTo>
                        <a:pt x="0" y="0"/>
                      </a:lnTo>
                      <a:lnTo>
                        <a:pt x="89" y="4"/>
                      </a:lnTo>
                      <a:lnTo>
                        <a:pt x="9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Freeform 485"/>
                <p:cNvSpPr>
                  <a:spLocks/>
                </p:cNvSpPr>
                <p:nvPr/>
              </p:nvSpPr>
              <p:spPr bwMode="auto">
                <a:xfrm>
                  <a:off x="1679" y="1891"/>
                  <a:ext cx="20" cy="25"/>
                </a:xfrm>
                <a:custGeom>
                  <a:avLst/>
                  <a:gdLst/>
                  <a:ahLst/>
                  <a:cxnLst>
                    <a:cxn ang="0">
                      <a:pos x="89" y="125"/>
                    </a:cxn>
                    <a:cxn ang="0">
                      <a:pos x="0" y="121"/>
                    </a:cxn>
                    <a:cxn ang="0">
                      <a:pos x="10" y="2"/>
                    </a:cxn>
                    <a:cxn ang="0">
                      <a:pos x="10" y="0"/>
                    </a:cxn>
                    <a:cxn ang="0">
                      <a:pos x="99" y="10"/>
                    </a:cxn>
                    <a:cxn ang="0">
                      <a:pos x="89" y="125"/>
                    </a:cxn>
                  </a:cxnLst>
                  <a:rect l="0" t="0" r="r" b="b"/>
                  <a:pathLst>
                    <a:path w="99" h="125">
                      <a:moveTo>
                        <a:pt x="89" y="125"/>
                      </a:moveTo>
                      <a:lnTo>
                        <a:pt x="0" y="121"/>
                      </a:lnTo>
                      <a:lnTo>
                        <a:pt x="10" y="2"/>
                      </a:lnTo>
                      <a:lnTo>
                        <a:pt x="10" y="0"/>
                      </a:lnTo>
                      <a:lnTo>
                        <a:pt x="99" y="10"/>
                      </a:lnTo>
                      <a:lnTo>
                        <a:pt x="89"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Freeform 486"/>
                <p:cNvSpPr>
                  <a:spLocks/>
                </p:cNvSpPr>
                <p:nvPr/>
              </p:nvSpPr>
              <p:spPr bwMode="auto">
                <a:xfrm>
                  <a:off x="1681" y="1866"/>
                  <a:ext cx="21" cy="27"/>
                </a:xfrm>
                <a:custGeom>
                  <a:avLst/>
                  <a:gdLst/>
                  <a:ahLst/>
                  <a:cxnLst>
                    <a:cxn ang="0">
                      <a:pos x="89" y="136"/>
                    </a:cxn>
                    <a:cxn ang="0">
                      <a:pos x="0" y="126"/>
                    </a:cxn>
                    <a:cxn ang="0">
                      <a:pos x="17" y="3"/>
                    </a:cxn>
                    <a:cxn ang="0">
                      <a:pos x="19" y="0"/>
                    </a:cxn>
                    <a:cxn ang="0">
                      <a:pos x="106" y="16"/>
                    </a:cxn>
                    <a:cxn ang="0">
                      <a:pos x="89" y="136"/>
                    </a:cxn>
                  </a:cxnLst>
                  <a:rect l="0" t="0" r="r" b="b"/>
                  <a:pathLst>
                    <a:path w="106" h="136">
                      <a:moveTo>
                        <a:pt x="89" y="136"/>
                      </a:moveTo>
                      <a:lnTo>
                        <a:pt x="0" y="126"/>
                      </a:lnTo>
                      <a:lnTo>
                        <a:pt x="17" y="3"/>
                      </a:lnTo>
                      <a:lnTo>
                        <a:pt x="19" y="0"/>
                      </a:lnTo>
                      <a:lnTo>
                        <a:pt x="106" y="16"/>
                      </a:lnTo>
                      <a:lnTo>
                        <a:pt x="89"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1" name="Freeform 487"/>
                <p:cNvSpPr>
                  <a:spLocks/>
                </p:cNvSpPr>
                <p:nvPr/>
              </p:nvSpPr>
              <p:spPr bwMode="auto">
                <a:xfrm>
                  <a:off x="1685" y="1837"/>
                  <a:ext cx="24" cy="32"/>
                </a:xfrm>
                <a:custGeom>
                  <a:avLst/>
                  <a:gdLst/>
                  <a:ahLst/>
                  <a:cxnLst>
                    <a:cxn ang="0">
                      <a:pos x="87" y="162"/>
                    </a:cxn>
                    <a:cxn ang="0">
                      <a:pos x="0" y="146"/>
                    </a:cxn>
                    <a:cxn ang="0">
                      <a:pos x="31" y="0"/>
                    </a:cxn>
                    <a:cxn ang="0">
                      <a:pos x="31" y="0"/>
                    </a:cxn>
                    <a:cxn ang="0">
                      <a:pos x="119" y="18"/>
                    </a:cxn>
                    <a:cxn ang="0">
                      <a:pos x="87" y="162"/>
                    </a:cxn>
                  </a:cxnLst>
                  <a:rect l="0" t="0" r="r" b="b"/>
                  <a:pathLst>
                    <a:path w="119" h="162">
                      <a:moveTo>
                        <a:pt x="87" y="162"/>
                      </a:moveTo>
                      <a:lnTo>
                        <a:pt x="0" y="146"/>
                      </a:lnTo>
                      <a:lnTo>
                        <a:pt x="31" y="0"/>
                      </a:lnTo>
                      <a:lnTo>
                        <a:pt x="31" y="0"/>
                      </a:lnTo>
                      <a:lnTo>
                        <a:pt x="119" y="18"/>
                      </a:lnTo>
                      <a:lnTo>
                        <a:pt x="87" y="1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Freeform 488"/>
                <p:cNvSpPr>
                  <a:spLocks/>
                </p:cNvSpPr>
                <p:nvPr/>
              </p:nvSpPr>
              <p:spPr bwMode="auto">
                <a:xfrm>
                  <a:off x="1691" y="1794"/>
                  <a:ext cx="27" cy="46"/>
                </a:xfrm>
                <a:custGeom>
                  <a:avLst/>
                  <a:gdLst/>
                  <a:ahLst/>
                  <a:cxnLst>
                    <a:cxn ang="0">
                      <a:pos x="88" y="232"/>
                    </a:cxn>
                    <a:cxn ang="0">
                      <a:pos x="0" y="214"/>
                    </a:cxn>
                    <a:cxn ang="0">
                      <a:pos x="49" y="2"/>
                    </a:cxn>
                    <a:cxn ang="0">
                      <a:pos x="49" y="0"/>
                    </a:cxn>
                    <a:cxn ang="0">
                      <a:pos x="136" y="21"/>
                    </a:cxn>
                    <a:cxn ang="0">
                      <a:pos x="88" y="232"/>
                    </a:cxn>
                  </a:cxnLst>
                  <a:rect l="0" t="0" r="r" b="b"/>
                  <a:pathLst>
                    <a:path w="136" h="232">
                      <a:moveTo>
                        <a:pt x="88" y="232"/>
                      </a:moveTo>
                      <a:lnTo>
                        <a:pt x="0" y="214"/>
                      </a:lnTo>
                      <a:lnTo>
                        <a:pt x="49" y="2"/>
                      </a:lnTo>
                      <a:lnTo>
                        <a:pt x="49" y="0"/>
                      </a:lnTo>
                      <a:lnTo>
                        <a:pt x="136" y="21"/>
                      </a:lnTo>
                      <a:lnTo>
                        <a:pt x="88" y="2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3" name="Freeform 489"/>
                <p:cNvSpPr>
                  <a:spLocks/>
                </p:cNvSpPr>
                <p:nvPr/>
              </p:nvSpPr>
              <p:spPr bwMode="auto">
                <a:xfrm>
                  <a:off x="1701" y="1734"/>
                  <a:ext cx="35" cy="64"/>
                </a:xfrm>
                <a:custGeom>
                  <a:avLst/>
                  <a:gdLst/>
                  <a:ahLst/>
                  <a:cxnLst>
                    <a:cxn ang="0">
                      <a:pos x="87" y="319"/>
                    </a:cxn>
                    <a:cxn ang="0">
                      <a:pos x="0" y="298"/>
                    </a:cxn>
                    <a:cxn ang="0">
                      <a:pos x="88" y="3"/>
                    </a:cxn>
                    <a:cxn ang="0">
                      <a:pos x="89" y="0"/>
                    </a:cxn>
                    <a:cxn ang="0">
                      <a:pos x="174" y="27"/>
                    </a:cxn>
                    <a:cxn ang="0">
                      <a:pos x="87" y="319"/>
                    </a:cxn>
                  </a:cxnLst>
                  <a:rect l="0" t="0" r="r" b="b"/>
                  <a:pathLst>
                    <a:path w="174" h="319">
                      <a:moveTo>
                        <a:pt x="87" y="319"/>
                      </a:moveTo>
                      <a:lnTo>
                        <a:pt x="0" y="298"/>
                      </a:lnTo>
                      <a:lnTo>
                        <a:pt x="88" y="3"/>
                      </a:lnTo>
                      <a:lnTo>
                        <a:pt x="89" y="0"/>
                      </a:lnTo>
                      <a:lnTo>
                        <a:pt x="174" y="27"/>
                      </a:lnTo>
                      <a:lnTo>
                        <a:pt x="87"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4" name="Freeform 490"/>
                <p:cNvSpPr>
                  <a:spLocks/>
                </p:cNvSpPr>
                <p:nvPr/>
              </p:nvSpPr>
              <p:spPr bwMode="auto">
                <a:xfrm>
                  <a:off x="1719" y="1681"/>
                  <a:ext cx="36" cy="59"/>
                </a:xfrm>
                <a:custGeom>
                  <a:avLst/>
                  <a:gdLst/>
                  <a:ahLst/>
                  <a:cxnLst>
                    <a:cxn ang="0">
                      <a:pos x="85" y="292"/>
                    </a:cxn>
                    <a:cxn ang="0">
                      <a:pos x="0" y="265"/>
                    </a:cxn>
                    <a:cxn ang="0">
                      <a:pos x="101" y="2"/>
                    </a:cxn>
                    <a:cxn ang="0">
                      <a:pos x="102" y="0"/>
                    </a:cxn>
                    <a:cxn ang="0">
                      <a:pos x="184" y="34"/>
                    </a:cxn>
                    <a:cxn ang="0">
                      <a:pos x="85" y="292"/>
                    </a:cxn>
                  </a:cxnLst>
                  <a:rect l="0" t="0" r="r" b="b"/>
                  <a:pathLst>
                    <a:path w="184" h="292">
                      <a:moveTo>
                        <a:pt x="85" y="292"/>
                      </a:moveTo>
                      <a:lnTo>
                        <a:pt x="0" y="265"/>
                      </a:lnTo>
                      <a:lnTo>
                        <a:pt x="101" y="2"/>
                      </a:lnTo>
                      <a:lnTo>
                        <a:pt x="102" y="0"/>
                      </a:lnTo>
                      <a:lnTo>
                        <a:pt x="184" y="34"/>
                      </a:lnTo>
                      <a:lnTo>
                        <a:pt x="85" y="2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491"/>
                <p:cNvSpPr>
                  <a:spLocks/>
                </p:cNvSpPr>
                <p:nvPr/>
              </p:nvSpPr>
              <p:spPr bwMode="auto">
                <a:xfrm>
                  <a:off x="1739" y="1634"/>
                  <a:ext cx="39" cy="54"/>
                </a:xfrm>
                <a:custGeom>
                  <a:avLst/>
                  <a:gdLst/>
                  <a:ahLst/>
                  <a:cxnLst>
                    <a:cxn ang="0">
                      <a:pos x="82" y="271"/>
                    </a:cxn>
                    <a:cxn ang="0">
                      <a:pos x="0" y="237"/>
                    </a:cxn>
                    <a:cxn ang="0">
                      <a:pos x="112" y="1"/>
                    </a:cxn>
                    <a:cxn ang="0">
                      <a:pos x="112" y="0"/>
                    </a:cxn>
                    <a:cxn ang="0">
                      <a:pos x="193" y="37"/>
                    </a:cxn>
                    <a:cxn ang="0">
                      <a:pos x="82" y="271"/>
                    </a:cxn>
                  </a:cxnLst>
                  <a:rect l="0" t="0" r="r" b="b"/>
                  <a:pathLst>
                    <a:path w="193" h="271">
                      <a:moveTo>
                        <a:pt x="82" y="271"/>
                      </a:moveTo>
                      <a:lnTo>
                        <a:pt x="0" y="237"/>
                      </a:lnTo>
                      <a:lnTo>
                        <a:pt x="112" y="1"/>
                      </a:lnTo>
                      <a:lnTo>
                        <a:pt x="112" y="0"/>
                      </a:lnTo>
                      <a:lnTo>
                        <a:pt x="193" y="37"/>
                      </a:lnTo>
                      <a:lnTo>
                        <a:pt x="82"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6" name="Freeform 492"/>
                <p:cNvSpPr>
                  <a:spLocks/>
                </p:cNvSpPr>
                <p:nvPr/>
              </p:nvSpPr>
              <p:spPr bwMode="auto">
                <a:xfrm>
                  <a:off x="1761" y="1594"/>
                  <a:ext cx="37" cy="47"/>
                </a:xfrm>
                <a:custGeom>
                  <a:avLst/>
                  <a:gdLst/>
                  <a:ahLst/>
                  <a:cxnLst>
                    <a:cxn ang="0">
                      <a:pos x="81" y="234"/>
                    </a:cxn>
                    <a:cxn ang="0">
                      <a:pos x="0" y="197"/>
                    </a:cxn>
                    <a:cxn ang="0">
                      <a:pos x="101" y="0"/>
                    </a:cxn>
                    <a:cxn ang="0">
                      <a:pos x="184" y="33"/>
                    </a:cxn>
                    <a:cxn ang="0">
                      <a:pos x="183" y="35"/>
                    </a:cxn>
                    <a:cxn ang="0">
                      <a:pos x="81" y="234"/>
                    </a:cxn>
                  </a:cxnLst>
                  <a:rect l="0" t="0" r="r" b="b"/>
                  <a:pathLst>
                    <a:path w="184" h="234">
                      <a:moveTo>
                        <a:pt x="81" y="234"/>
                      </a:moveTo>
                      <a:lnTo>
                        <a:pt x="0" y="197"/>
                      </a:lnTo>
                      <a:lnTo>
                        <a:pt x="101" y="0"/>
                      </a:lnTo>
                      <a:lnTo>
                        <a:pt x="184" y="33"/>
                      </a:lnTo>
                      <a:lnTo>
                        <a:pt x="183" y="35"/>
                      </a:lnTo>
                      <a:lnTo>
                        <a:pt x="81" y="2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7" name="Freeform 493"/>
                <p:cNvSpPr>
                  <a:spLocks/>
                </p:cNvSpPr>
                <p:nvPr/>
              </p:nvSpPr>
              <p:spPr bwMode="auto">
                <a:xfrm>
                  <a:off x="1782" y="1547"/>
                  <a:ext cx="36" cy="54"/>
                </a:xfrm>
                <a:custGeom>
                  <a:avLst/>
                  <a:gdLst/>
                  <a:ahLst/>
                  <a:cxnLst>
                    <a:cxn ang="0">
                      <a:pos x="83" y="271"/>
                    </a:cxn>
                    <a:cxn ang="0">
                      <a:pos x="0" y="238"/>
                    </a:cxn>
                    <a:cxn ang="0">
                      <a:pos x="101" y="1"/>
                    </a:cxn>
                    <a:cxn ang="0">
                      <a:pos x="101" y="0"/>
                    </a:cxn>
                    <a:cxn ang="0">
                      <a:pos x="184" y="33"/>
                    </a:cxn>
                    <a:cxn ang="0">
                      <a:pos x="83" y="271"/>
                    </a:cxn>
                  </a:cxnLst>
                  <a:rect l="0" t="0" r="r" b="b"/>
                  <a:pathLst>
                    <a:path w="184" h="271">
                      <a:moveTo>
                        <a:pt x="83" y="271"/>
                      </a:moveTo>
                      <a:lnTo>
                        <a:pt x="0" y="238"/>
                      </a:lnTo>
                      <a:lnTo>
                        <a:pt x="101" y="1"/>
                      </a:lnTo>
                      <a:lnTo>
                        <a:pt x="101" y="0"/>
                      </a:lnTo>
                      <a:lnTo>
                        <a:pt x="184" y="33"/>
                      </a:lnTo>
                      <a:lnTo>
                        <a:pt x="83"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8" name="Freeform 494"/>
                <p:cNvSpPr>
                  <a:spLocks/>
                </p:cNvSpPr>
                <p:nvPr/>
              </p:nvSpPr>
              <p:spPr bwMode="auto">
                <a:xfrm>
                  <a:off x="1802" y="1510"/>
                  <a:ext cx="33" cy="43"/>
                </a:xfrm>
                <a:custGeom>
                  <a:avLst/>
                  <a:gdLst/>
                  <a:ahLst/>
                  <a:cxnLst>
                    <a:cxn ang="0">
                      <a:pos x="83" y="218"/>
                    </a:cxn>
                    <a:cxn ang="0">
                      <a:pos x="0" y="185"/>
                    </a:cxn>
                    <a:cxn ang="0">
                      <a:pos x="84" y="0"/>
                    </a:cxn>
                    <a:cxn ang="0">
                      <a:pos x="166" y="32"/>
                    </a:cxn>
                    <a:cxn ang="0">
                      <a:pos x="166" y="33"/>
                    </a:cxn>
                    <a:cxn ang="0">
                      <a:pos x="83" y="218"/>
                    </a:cxn>
                  </a:cxnLst>
                  <a:rect l="0" t="0" r="r" b="b"/>
                  <a:pathLst>
                    <a:path w="166" h="218">
                      <a:moveTo>
                        <a:pt x="83" y="218"/>
                      </a:moveTo>
                      <a:lnTo>
                        <a:pt x="0" y="185"/>
                      </a:lnTo>
                      <a:lnTo>
                        <a:pt x="84" y="0"/>
                      </a:lnTo>
                      <a:lnTo>
                        <a:pt x="166" y="32"/>
                      </a:lnTo>
                      <a:lnTo>
                        <a:pt x="166" y="33"/>
                      </a:lnTo>
                      <a:lnTo>
                        <a:pt x="83"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495"/>
                <p:cNvSpPr>
                  <a:spLocks/>
                </p:cNvSpPr>
                <p:nvPr/>
              </p:nvSpPr>
              <p:spPr bwMode="auto">
                <a:xfrm>
                  <a:off x="1819" y="1444"/>
                  <a:ext cx="45" cy="72"/>
                </a:xfrm>
                <a:custGeom>
                  <a:avLst/>
                  <a:gdLst/>
                  <a:ahLst/>
                  <a:cxnLst>
                    <a:cxn ang="0">
                      <a:pos x="82" y="360"/>
                    </a:cxn>
                    <a:cxn ang="0">
                      <a:pos x="0" y="328"/>
                    </a:cxn>
                    <a:cxn ang="0">
                      <a:pos x="147" y="0"/>
                    </a:cxn>
                    <a:cxn ang="0">
                      <a:pos x="229" y="31"/>
                    </a:cxn>
                    <a:cxn ang="0">
                      <a:pos x="229" y="32"/>
                    </a:cxn>
                    <a:cxn ang="0">
                      <a:pos x="82" y="360"/>
                    </a:cxn>
                  </a:cxnLst>
                  <a:rect l="0" t="0" r="r" b="b"/>
                  <a:pathLst>
                    <a:path w="229" h="360">
                      <a:moveTo>
                        <a:pt x="82" y="360"/>
                      </a:moveTo>
                      <a:lnTo>
                        <a:pt x="0" y="328"/>
                      </a:lnTo>
                      <a:lnTo>
                        <a:pt x="147" y="0"/>
                      </a:lnTo>
                      <a:lnTo>
                        <a:pt x="229" y="31"/>
                      </a:lnTo>
                      <a:lnTo>
                        <a:pt x="229" y="32"/>
                      </a:lnTo>
                      <a:lnTo>
                        <a:pt x="82" y="3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0" name="Freeform 496"/>
                <p:cNvSpPr>
                  <a:spLocks/>
                </p:cNvSpPr>
                <p:nvPr/>
              </p:nvSpPr>
              <p:spPr bwMode="auto">
                <a:xfrm>
                  <a:off x="1848" y="1392"/>
                  <a:ext cx="39" cy="58"/>
                </a:xfrm>
                <a:custGeom>
                  <a:avLst/>
                  <a:gdLst/>
                  <a:ahLst/>
                  <a:cxnLst>
                    <a:cxn ang="0">
                      <a:pos x="82" y="293"/>
                    </a:cxn>
                    <a:cxn ang="0">
                      <a:pos x="0" y="262"/>
                    </a:cxn>
                    <a:cxn ang="0">
                      <a:pos x="111" y="0"/>
                    </a:cxn>
                    <a:cxn ang="0">
                      <a:pos x="195" y="31"/>
                    </a:cxn>
                    <a:cxn ang="0">
                      <a:pos x="195" y="32"/>
                    </a:cxn>
                    <a:cxn ang="0">
                      <a:pos x="82" y="293"/>
                    </a:cxn>
                  </a:cxnLst>
                  <a:rect l="0" t="0" r="r" b="b"/>
                  <a:pathLst>
                    <a:path w="195" h="293">
                      <a:moveTo>
                        <a:pt x="82" y="293"/>
                      </a:moveTo>
                      <a:lnTo>
                        <a:pt x="0" y="262"/>
                      </a:lnTo>
                      <a:lnTo>
                        <a:pt x="111" y="0"/>
                      </a:lnTo>
                      <a:lnTo>
                        <a:pt x="195" y="31"/>
                      </a:lnTo>
                      <a:lnTo>
                        <a:pt x="195" y="32"/>
                      </a:lnTo>
                      <a:lnTo>
                        <a:pt x="82" y="2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Freeform 497"/>
                <p:cNvSpPr>
                  <a:spLocks/>
                </p:cNvSpPr>
                <p:nvPr/>
              </p:nvSpPr>
              <p:spPr bwMode="auto">
                <a:xfrm>
                  <a:off x="1870" y="1350"/>
                  <a:ext cx="35" cy="48"/>
                </a:xfrm>
                <a:custGeom>
                  <a:avLst/>
                  <a:gdLst/>
                  <a:ahLst/>
                  <a:cxnLst>
                    <a:cxn ang="0">
                      <a:pos x="84" y="242"/>
                    </a:cxn>
                    <a:cxn ang="0">
                      <a:pos x="0" y="211"/>
                    </a:cxn>
                    <a:cxn ang="0">
                      <a:pos x="87" y="0"/>
                    </a:cxn>
                    <a:cxn ang="0">
                      <a:pos x="172" y="29"/>
                    </a:cxn>
                    <a:cxn ang="0">
                      <a:pos x="171" y="30"/>
                    </a:cxn>
                    <a:cxn ang="0">
                      <a:pos x="84" y="242"/>
                    </a:cxn>
                  </a:cxnLst>
                  <a:rect l="0" t="0" r="r" b="b"/>
                  <a:pathLst>
                    <a:path w="172" h="242">
                      <a:moveTo>
                        <a:pt x="84" y="242"/>
                      </a:moveTo>
                      <a:lnTo>
                        <a:pt x="0" y="211"/>
                      </a:lnTo>
                      <a:lnTo>
                        <a:pt x="87" y="0"/>
                      </a:lnTo>
                      <a:lnTo>
                        <a:pt x="172" y="29"/>
                      </a:lnTo>
                      <a:lnTo>
                        <a:pt x="171" y="30"/>
                      </a:lnTo>
                      <a:lnTo>
                        <a:pt x="84"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498"/>
                <p:cNvSpPr>
                  <a:spLocks/>
                </p:cNvSpPr>
                <p:nvPr/>
              </p:nvSpPr>
              <p:spPr bwMode="auto">
                <a:xfrm>
                  <a:off x="1888" y="1298"/>
                  <a:ext cx="36" cy="57"/>
                </a:xfrm>
                <a:custGeom>
                  <a:avLst/>
                  <a:gdLst/>
                  <a:ahLst/>
                  <a:cxnLst>
                    <a:cxn ang="0">
                      <a:pos x="85" y="289"/>
                    </a:cxn>
                    <a:cxn ang="0">
                      <a:pos x="0" y="260"/>
                    </a:cxn>
                    <a:cxn ang="0">
                      <a:pos x="98" y="0"/>
                    </a:cxn>
                    <a:cxn ang="0">
                      <a:pos x="183" y="25"/>
                    </a:cxn>
                    <a:cxn ang="0">
                      <a:pos x="182" y="27"/>
                    </a:cxn>
                    <a:cxn ang="0">
                      <a:pos x="85" y="289"/>
                    </a:cxn>
                  </a:cxnLst>
                  <a:rect l="0" t="0" r="r" b="b"/>
                  <a:pathLst>
                    <a:path w="183" h="289">
                      <a:moveTo>
                        <a:pt x="85" y="289"/>
                      </a:moveTo>
                      <a:lnTo>
                        <a:pt x="0" y="260"/>
                      </a:lnTo>
                      <a:lnTo>
                        <a:pt x="98" y="0"/>
                      </a:lnTo>
                      <a:lnTo>
                        <a:pt x="183" y="25"/>
                      </a:lnTo>
                      <a:lnTo>
                        <a:pt x="182" y="27"/>
                      </a:lnTo>
                      <a:lnTo>
                        <a:pt x="85" y="2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3" name="Freeform 499"/>
                <p:cNvSpPr>
                  <a:spLocks/>
                </p:cNvSpPr>
                <p:nvPr/>
              </p:nvSpPr>
              <p:spPr bwMode="auto">
                <a:xfrm>
                  <a:off x="1907" y="1239"/>
                  <a:ext cx="35" cy="64"/>
                </a:xfrm>
                <a:custGeom>
                  <a:avLst/>
                  <a:gdLst/>
                  <a:ahLst/>
                  <a:cxnLst>
                    <a:cxn ang="0">
                      <a:pos x="85" y="319"/>
                    </a:cxn>
                    <a:cxn ang="0">
                      <a:pos x="0" y="294"/>
                    </a:cxn>
                    <a:cxn ang="0">
                      <a:pos x="90" y="0"/>
                    </a:cxn>
                    <a:cxn ang="0">
                      <a:pos x="175" y="24"/>
                    </a:cxn>
                    <a:cxn ang="0">
                      <a:pos x="175" y="24"/>
                    </a:cxn>
                    <a:cxn ang="0">
                      <a:pos x="85" y="319"/>
                    </a:cxn>
                  </a:cxnLst>
                  <a:rect l="0" t="0" r="r" b="b"/>
                  <a:pathLst>
                    <a:path w="175" h="319">
                      <a:moveTo>
                        <a:pt x="85" y="319"/>
                      </a:moveTo>
                      <a:lnTo>
                        <a:pt x="0" y="294"/>
                      </a:lnTo>
                      <a:lnTo>
                        <a:pt x="90" y="0"/>
                      </a:lnTo>
                      <a:lnTo>
                        <a:pt x="175" y="24"/>
                      </a:lnTo>
                      <a:lnTo>
                        <a:pt x="175" y="24"/>
                      </a:lnTo>
                      <a:lnTo>
                        <a:pt x="85"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Freeform 500"/>
                <p:cNvSpPr>
                  <a:spLocks/>
                </p:cNvSpPr>
                <p:nvPr/>
              </p:nvSpPr>
              <p:spPr bwMode="auto">
                <a:xfrm>
                  <a:off x="1925" y="1198"/>
                  <a:ext cx="30" cy="46"/>
                </a:xfrm>
                <a:custGeom>
                  <a:avLst/>
                  <a:gdLst/>
                  <a:ahLst/>
                  <a:cxnLst>
                    <a:cxn ang="0">
                      <a:pos x="85" y="228"/>
                    </a:cxn>
                    <a:cxn ang="0">
                      <a:pos x="0" y="204"/>
                    </a:cxn>
                    <a:cxn ang="0">
                      <a:pos x="63" y="0"/>
                    </a:cxn>
                    <a:cxn ang="0">
                      <a:pos x="149" y="20"/>
                    </a:cxn>
                    <a:cxn ang="0">
                      <a:pos x="149" y="22"/>
                    </a:cxn>
                    <a:cxn ang="0">
                      <a:pos x="85" y="228"/>
                    </a:cxn>
                  </a:cxnLst>
                  <a:rect l="0" t="0" r="r" b="b"/>
                  <a:pathLst>
                    <a:path w="149" h="228">
                      <a:moveTo>
                        <a:pt x="85" y="228"/>
                      </a:moveTo>
                      <a:lnTo>
                        <a:pt x="0" y="204"/>
                      </a:lnTo>
                      <a:lnTo>
                        <a:pt x="63" y="0"/>
                      </a:lnTo>
                      <a:lnTo>
                        <a:pt x="149" y="20"/>
                      </a:lnTo>
                      <a:lnTo>
                        <a:pt x="149" y="22"/>
                      </a:lnTo>
                      <a:lnTo>
                        <a:pt x="85" y="2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Freeform 501"/>
                <p:cNvSpPr>
                  <a:spLocks/>
                </p:cNvSpPr>
                <p:nvPr/>
              </p:nvSpPr>
              <p:spPr bwMode="auto">
                <a:xfrm>
                  <a:off x="1938" y="1172"/>
                  <a:ext cx="23" cy="30"/>
                </a:xfrm>
                <a:custGeom>
                  <a:avLst/>
                  <a:gdLst/>
                  <a:ahLst/>
                  <a:cxnLst>
                    <a:cxn ang="0">
                      <a:pos x="86" y="149"/>
                    </a:cxn>
                    <a:cxn ang="0">
                      <a:pos x="0" y="129"/>
                    </a:cxn>
                    <a:cxn ang="0">
                      <a:pos x="31" y="1"/>
                    </a:cxn>
                    <a:cxn ang="0">
                      <a:pos x="31" y="0"/>
                    </a:cxn>
                    <a:cxn ang="0">
                      <a:pos x="118" y="20"/>
                    </a:cxn>
                    <a:cxn ang="0">
                      <a:pos x="86" y="149"/>
                    </a:cxn>
                  </a:cxnLst>
                  <a:rect l="0" t="0" r="r" b="b"/>
                  <a:pathLst>
                    <a:path w="118" h="149">
                      <a:moveTo>
                        <a:pt x="86" y="149"/>
                      </a:moveTo>
                      <a:lnTo>
                        <a:pt x="0" y="129"/>
                      </a:lnTo>
                      <a:lnTo>
                        <a:pt x="31" y="1"/>
                      </a:lnTo>
                      <a:lnTo>
                        <a:pt x="31" y="0"/>
                      </a:lnTo>
                      <a:lnTo>
                        <a:pt x="118" y="20"/>
                      </a:lnTo>
                      <a:lnTo>
                        <a:pt x="86"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Freeform 502"/>
                <p:cNvSpPr>
                  <a:spLocks/>
                </p:cNvSpPr>
                <p:nvPr/>
              </p:nvSpPr>
              <p:spPr bwMode="auto">
                <a:xfrm>
                  <a:off x="1944" y="1152"/>
                  <a:ext cx="23" cy="24"/>
                </a:xfrm>
                <a:custGeom>
                  <a:avLst/>
                  <a:gdLst/>
                  <a:ahLst/>
                  <a:cxnLst>
                    <a:cxn ang="0">
                      <a:pos x="87" y="122"/>
                    </a:cxn>
                    <a:cxn ang="0">
                      <a:pos x="0" y="102"/>
                    </a:cxn>
                    <a:cxn ang="0">
                      <a:pos x="25" y="9"/>
                    </a:cxn>
                    <a:cxn ang="0">
                      <a:pos x="115" y="0"/>
                    </a:cxn>
                    <a:cxn ang="0">
                      <a:pos x="115" y="20"/>
                    </a:cxn>
                    <a:cxn ang="0">
                      <a:pos x="87" y="122"/>
                    </a:cxn>
                  </a:cxnLst>
                  <a:rect l="0" t="0" r="r" b="b"/>
                  <a:pathLst>
                    <a:path w="115" h="122">
                      <a:moveTo>
                        <a:pt x="87" y="122"/>
                      </a:moveTo>
                      <a:lnTo>
                        <a:pt x="0" y="102"/>
                      </a:lnTo>
                      <a:lnTo>
                        <a:pt x="25" y="9"/>
                      </a:lnTo>
                      <a:lnTo>
                        <a:pt x="115" y="0"/>
                      </a:lnTo>
                      <a:lnTo>
                        <a:pt x="115" y="20"/>
                      </a:lnTo>
                      <a:lnTo>
                        <a:pt x="87"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Freeform 503"/>
                <p:cNvSpPr>
                  <a:spLocks/>
                </p:cNvSpPr>
                <p:nvPr/>
              </p:nvSpPr>
              <p:spPr bwMode="auto">
                <a:xfrm>
                  <a:off x="1947" y="1134"/>
                  <a:ext cx="20" cy="20"/>
                </a:xfrm>
                <a:custGeom>
                  <a:avLst/>
                  <a:gdLst/>
                  <a:ahLst/>
                  <a:cxnLst>
                    <a:cxn ang="0">
                      <a:pos x="102" y="89"/>
                    </a:cxn>
                    <a:cxn ang="0">
                      <a:pos x="12" y="98"/>
                    </a:cxn>
                    <a:cxn ang="0">
                      <a:pos x="0" y="49"/>
                    </a:cxn>
                    <a:cxn ang="0">
                      <a:pos x="74" y="0"/>
                    </a:cxn>
                    <a:cxn ang="0">
                      <a:pos x="84" y="20"/>
                    </a:cxn>
                    <a:cxn ang="0">
                      <a:pos x="102" y="89"/>
                    </a:cxn>
                  </a:cxnLst>
                  <a:rect l="0" t="0" r="r" b="b"/>
                  <a:pathLst>
                    <a:path w="102" h="98">
                      <a:moveTo>
                        <a:pt x="102" y="89"/>
                      </a:moveTo>
                      <a:lnTo>
                        <a:pt x="12" y="98"/>
                      </a:lnTo>
                      <a:lnTo>
                        <a:pt x="0" y="49"/>
                      </a:lnTo>
                      <a:lnTo>
                        <a:pt x="74" y="0"/>
                      </a:lnTo>
                      <a:lnTo>
                        <a:pt x="84" y="20"/>
                      </a:lnTo>
                      <a:lnTo>
                        <a:pt x="102"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504"/>
                <p:cNvSpPr>
                  <a:spLocks/>
                </p:cNvSpPr>
                <p:nvPr/>
              </p:nvSpPr>
              <p:spPr bwMode="auto">
                <a:xfrm>
                  <a:off x="1942" y="1124"/>
                  <a:ext cx="19" cy="20"/>
                </a:xfrm>
                <a:custGeom>
                  <a:avLst/>
                  <a:gdLst/>
                  <a:ahLst/>
                  <a:cxnLst>
                    <a:cxn ang="0">
                      <a:pos x="99" y="49"/>
                    </a:cxn>
                    <a:cxn ang="0">
                      <a:pos x="25" y="98"/>
                    </a:cxn>
                    <a:cxn ang="0">
                      <a:pos x="0" y="74"/>
                    </a:cxn>
                    <a:cxn ang="0">
                      <a:pos x="45" y="0"/>
                    </a:cxn>
                    <a:cxn ang="0">
                      <a:pos x="60" y="10"/>
                    </a:cxn>
                    <a:cxn ang="0">
                      <a:pos x="99" y="49"/>
                    </a:cxn>
                  </a:cxnLst>
                  <a:rect l="0" t="0" r="r" b="b"/>
                  <a:pathLst>
                    <a:path w="99" h="98">
                      <a:moveTo>
                        <a:pt x="99" y="49"/>
                      </a:moveTo>
                      <a:lnTo>
                        <a:pt x="25" y="98"/>
                      </a:lnTo>
                      <a:lnTo>
                        <a:pt x="0" y="74"/>
                      </a:lnTo>
                      <a:lnTo>
                        <a:pt x="45" y="0"/>
                      </a:lnTo>
                      <a:lnTo>
                        <a:pt x="60" y="10"/>
                      </a:lnTo>
                      <a:lnTo>
                        <a:pt x="99"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505"/>
                <p:cNvSpPr>
                  <a:spLocks/>
                </p:cNvSpPr>
                <p:nvPr/>
              </p:nvSpPr>
              <p:spPr bwMode="auto">
                <a:xfrm>
                  <a:off x="1932" y="1118"/>
                  <a:ext cx="19" cy="21"/>
                </a:xfrm>
                <a:custGeom>
                  <a:avLst/>
                  <a:gdLst/>
                  <a:ahLst/>
                  <a:cxnLst>
                    <a:cxn ang="0">
                      <a:pos x="95" y="29"/>
                    </a:cxn>
                    <a:cxn ang="0">
                      <a:pos x="50" y="103"/>
                    </a:cxn>
                    <a:cxn ang="0">
                      <a:pos x="0" y="81"/>
                    </a:cxn>
                    <a:cxn ang="0">
                      <a:pos x="26" y="0"/>
                    </a:cxn>
                    <a:cxn ang="0">
                      <a:pos x="32" y="2"/>
                    </a:cxn>
                    <a:cxn ang="0">
                      <a:pos x="95" y="29"/>
                    </a:cxn>
                  </a:cxnLst>
                  <a:rect l="0" t="0" r="r" b="b"/>
                  <a:pathLst>
                    <a:path w="95" h="103">
                      <a:moveTo>
                        <a:pt x="95" y="29"/>
                      </a:moveTo>
                      <a:lnTo>
                        <a:pt x="50" y="103"/>
                      </a:lnTo>
                      <a:lnTo>
                        <a:pt x="0" y="81"/>
                      </a:lnTo>
                      <a:lnTo>
                        <a:pt x="26" y="0"/>
                      </a:lnTo>
                      <a:lnTo>
                        <a:pt x="32" y="2"/>
                      </a:lnTo>
                      <a:lnTo>
                        <a:pt x="9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506"/>
                <p:cNvSpPr>
                  <a:spLocks/>
                </p:cNvSpPr>
                <p:nvPr/>
              </p:nvSpPr>
              <p:spPr bwMode="auto">
                <a:xfrm>
                  <a:off x="1919" y="1115"/>
                  <a:ext cx="18" cy="20"/>
                </a:xfrm>
                <a:custGeom>
                  <a:avLst/>
                  <a:gdLst/>
                  <a:ahLst/>
                  <a:cxnLst>
                    <a:cxn ang="0">
                      <a:pos x="89" y="17"/>
                    </a:cxn>
                    <a:cxn ang="0">
                      <a:pos x="63" y="98"/>
                    </a:cxn>
                    <a:cxn ang="0">
                      <a:pos x="6" y="84"/>
                    </a:cxn>
                    <a:cxn ang="0">
                      <a:pos x="0" y="0"/>
                    </a:cxn>
                    <a:cxn ang="0">
                      <a:pos x="18" y="0"/>
                    </a:cxn>
                    <a:cxn ang="0">
                      <a:pos x="89" y="17"/>
                    </a:cxn>
                  </a:cxnLst>
                  <a:rect l="0" t="0" r="r" b="b"/>
                  <a:pathLst>
                    <a:path w="89" h="98">
                      <a:moveTo>
                        <a:pt x="89" y="17"/>
                      </a:moveTo>
                      <a:lnTo>
                        <a:pt x="63" y="98"/>
                      </a:lnTo>
                      <a:lnTo>
                        <a:pt x="6" y="84"/>
                      </a:lnTo>
                      <a:lnTo>
                        <a:pt x="0" y="0"/>
                      </a:lnTo>
                      <a:lnTo>
                        <a:pt x="18" y="0"/>
                      </a:lnTo>
                      <a:lnTo>
                        <a:pt x="8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507"/>
                <p:cNvSpPr>
                  <a:spLocks/>
                </p:cNvSpPr>
                <p:nvPr/>
              </p:nvSpPr>
              <p:spPr bwMode="auto">
                <a:xfrm>
                  <a:off x="1897" y="1115"/>
                  <a:ext cx="23" cy="20"/>
                </a:xfrm>
                <a:custGeom>
                  <a:avLst/>
                  <a:gdLst/>
                  <a:ahLst/>
                  <a:cxnLst>
                    <a:cxn ang="0">
                      <a:pos x="110" y="0"/>
                    </a:cxn>
                    <a:cxn ang="0">
                      <a:pos x="116" y="84"/>
                    </a:cxn>
                    <a:cxn ang="0">
                      <a:pos x="28" y="98"/>
                    </a:cxn>
                    <a:cxn ang="0">
                      <a:pos x="0" y="18"/>
                    </a:cxn>
                    <a:cxn ang="0">
                      <a:pos x="9" y="16"/>
                    </a:cxn>
                    <a:cxn ang="0">
                      <a:pos x="110" y="0"/>
                    </a:cxn>
                  </a:cxnLst>
                  <a:rect l="0" t="0" r="r" b="b"/>
                  <a:pathLst>
                    <a:path w="116" h="98">
                      <a:moveTo>
                        <a:pt x="110" y="0"/>
                      </a:moveTo>
                      <a:lnTo>
                        <a:pt x="116" y="84"/>
                      </a:lnTo>
                      <a:lnTo>
                        <a:pt x="28" y="98"/>
                      </a:lnTo>
                      <a:lnTo>
                        <a:pt x="0" y="18"/>
                      </a:lnTo>
                      <a:lnTo>
                        <a:pt x="9" y="16"/>
                      </a:lnTo>
                      <a:lnTo>
                        <a:pt x="1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508"/>
                <p:cNvSpPr>
                  <a:spLocks/>
                </p:cNvSpPr>
                <p:nvPr/>
              </p:nvSpPr>
              <p:spPr bwMode="auto">
                <a:xfrm>
                  <a:off x="1881" y="1119"/>
                  <a:ext cx="22" cy="20"/>
                </a:xfrm>
                <a:custGeom>
                  <a:avLst/>
                  <a:gdLst/>
                  <a:ahLst/>
                  <a:cxnLst>
                    <a:cxn ang="0">
                      <a:pos x="81" y="0"/>
                    </a:cxn>
                    <a:cxn ang="0">
                      <a:pos x="109" y="80"/>
                    </a:cxn>
                    <a:cxn ang="0">
                      <a:pos x="44" y="104"/>
                    </a:cxn>
                    <a:cxn ang="0">
                      <a:pos x="0" y="31"/>
                    </a:cxn>
                    <a:cxn ang="0">
                      <a:pos x="8" y="27"/>
                    </a:cxn>
                    <a:cxn ang="0">
                      <a:pos x="81" y="0"/>
                    </a:cxn>
                  </a:cxnLst>
                  <a:rect l="0" t="0" r="r" b="b"/>
                  <a:pathLst>
                    <a:path w="109" h="104">
                      <a:moveTo>
                        <a:pt x="81" y="0"/>
                      </a:moveTo>
                      <a:lnTo>
                        <a:pt x="109" y="80"/>
                      </a:lnTo>
                      <a:lnTo>
                        <a:pt x="44" y="104"/>
                      </a:lnTo>
                      <a:lnTo>
                        <a:pt x="0" y="31"/>
                      </a:lnTo>
                      <a:lnTo>
                        <a:pt x="8" y="27"/>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509"/>
                <p:cNvSpPr>
                  <a:spLocks/>
                </p:cNvSpPr>
                <p:nvPr/>
              </p:nvSpPr>
              <p:spPr bwMode="auto">
                <a:xfrm>
                  <a:off x="1865" y="1125"/>
                  <a:ext cx="25" cy="22"/>
                </a:xfrm>
                <a:custGeom>
                  <a:avLst/>
                  <a:gdLst/>
                  <a:ahLst/>
                  <a:cxnLst>
                    <a:cxn ang="0">
                      <a:pos x="78" y="0"/>
                    </a:cxn>
                    <a:cxn ang="0">
                      <a:pos x="122" y="73"/>
                    </a:cxn>
                    <a:cxn ang="0">
                      <a:pos x="59" y="112"/>
                    </a:cxn>
                    <a:cxn ang="0">
                      <a:pos x="0" y="47"/>
                    </a:cxn>
                    <a:cxn ang="0">
                      <a:pos x="8" y="43"/>
                    </a:cxn>
                    <a:cxn ang="0">
                      <a:pos x="78" y="0"/>
                    </a:cxn>
                  </a:cxnLst>
                  <a:rect l="0" t="0" r="r" b="b"/>
                  <a:pathLst>
                    <a:path w="122" h="112">
                      <a:moveTo>
                        <a:pt x="78" y="0"/>
                      </a:moveTo>
                      <a:lnTo>
                        <a:pt x="122" y="73"/>
                      </a:lnTo>
                      <a:lnTo>
                        <a:pt x="59" y="112"/>
                      </a:lnTo>
                      <a:lnTo>
                        <a:pt x="0" y="47"/>
                      </a:lnTo>
                      <a:lnTo>
                        <a:pt x="8" y="43"/>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510"/>
                <p:cNvSpPr>
                  <a:spLocks/>
                </p:cNvSpPr>
                <p:nvPr/>
              </p:nvSpPr>
              <p:spPr bwMode="auto">
                <a:xfrm>
                  <a:off x="1847" y="1134"/>
                  <a:ext cx="30" cy="28"/>
                </a:xfrm>
                <a:custGeom>
                  <a:avLst/>
                  <a:gdLst/>
                  <a:ahLst/>
                  <a:cxnLst>
                    <a:cxn ang="0">
                      <a:pos x="91" y="0"/>
                    </a:cxn>
                    <a:cxn ang="0">
                      <a:pos x="150" y="65"/>
                    </a:cxn>
                    <a:cxn ang="0">
                      <a:pos x="69" y="139"/>
                    </a:cxn>
                    <a:cxn ang="0">
                      <a:pos x="0" y="86"/>
                    </a:cxn>
                    <a:cxn ang="0">
                      <a:pos x="5" y="81"/>
                    </a:cxn>
                    <a:cxn ang="0">
                      <a:pos x="91" y="0"/>
                    </a:cxn>
                  </a:cxnLst>
                  <a:rect l="0" t="0" r="r" b="b"/>
                  <a:pathLst>
                    <a:path w="150" h="139">
                      <a:moveTo>
                        <a:pt x="91" y="0"/>
                      </a:moveTo>
                      <a:lnTo>
                        <a:pt x="150" y="65"/>
                      </a:lnTo>
                      <a:lnTo>
                        <a:pt x="69" y="139"/>
                      </a:lnTo>
                      <a:lnTo>
                        <a:pt x="0" y="86"/>
                      </a:lnTo>
                      <a:lnTo>
                        <a:pt x="5" y="81"/>
                      </a:lnTo>
                      <a:lnTo>
                        <a:pt x="9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511"/>
                <p:cNvSpPr>
                  <a:spLocks/>
                </p:cNvSpPr>
                <p:nvPr/>
              </p:nvSpPr>
              <p:spPr bwMode="auto">
                <a:xfrm>
                  <a:off x="1826" y="1151"/>
                  <a:ext cx="35" cy="37"/>
                </a:xfrm>
                <a:custGeom>
                  <a:avLst/>
                  <a:gdLst/>
                  <a:ahLst/>
                  <a:cxnLst>
                    <a:cxn ang="0">
                      <a:pos x="106" y="0"/>
                    </a:cxn>
                    <a:cxn ang="0">
                      <a:pos x="175" y="53"/>
                    </a:cxn>
                    <a:cxn ang="0">
                      <a:pos x="73" y="182"/>
                    </a:cxn>
                    <a:cxn ang="0">
                      <a:pos x="0" y="133"/>
                    </a:cxn>
                    <a:cxn ang="0">
                      <a:pos x="1" y="132"/>
                    </a:cxn>
                    <a:cxn ang="0">
                      <a:pos x="106" y="0"/>
                    </a:cxn>
                  </a:cxnLst>
                  <a:rect l="0" t="0" r="r" b="b"/>
                  <a:pathLst>
                    <a:path w="175" h="182">
                      <a:moveTo>
                        <a:pt x="106" y="0"/>
                      </a:moveTo>
                      <a:lnTo>
                        <a:pt x="175" y="53"/>
                      </a:lnTo>
                      <a:lnTo>
                        <a:pt x="73" y="182"/>
                      </a:lnTo>
                      <a:lnTo>
                        <a:pt x="0" y="133"/>
                      </a:lnTo>
                      <a:lnTo>
                        <a:pt x="1" y="132"/>
                      </a:lnTo>
                      <a:lnTo>
                        <a:pt x="10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512"/>
                <p:cNvSpPr>
                  <a:spLocks/>
                </p:cNvSpPr>
                <p:nvPr/>
              </p:nvSpPr>
              <p:spPr bwMode="auto">
                <a:xfrm>
                  <a:off x="1803" y="1178"/>
                  <a:ext cx="37" cy="41"/>
                </a:xfrm>
                <a:custGeom>
                  <a:avLst/>
                  <a:gdLst/>
                  <a:ahLst/>
                  <a:cxnLst>
                    <a:cxn ang="0">
                      <a:pos x="115" y="0"/>
                    </a:cxn>
                    <a:cxn ang="0">
                      <a:pos x="188" y="49"/>
                    </a:cxn>
                    <a:cxn ang="0">
                      <a:pos x="73" y="205"/>
                    </a:cxn>
                    <a:cxn ang="0">
                      <a:pos x="73" y="205"/>
                    </a:cxn>
                    <a:cxn ang="0">
                      <a:pos x="0" y="156"/>
                    </a:cxn>
                    <a:cxn ang="0">
                      <a:pos x="115" y="0"/>
                    </a:cxn>
                  </a:cxnLst>
                  <a:rect l="0" t="0" r="r" b="b"/>
                  <a:pathLst>
                    <a:path w="188" h="205">
                      <a:moveTo>
                        <a:pt x="115" y="0"/>
                      </a:moveTo>
                      <a:lnTo>
                        <a:pt x="188" y="49"/>
                      </a:lnTo>
                      <a:lnTo>
                        <a:pt x="73" y="205"/>
                      </a:lnTo>
                      <a:lnTo>
                        <a:pt x="73" y="205"/>
                      </a:lnTo>
                      <a:lnTo>
                        <a:pt x="0" y="156"/>
                      </a:lnTo>
                      <a:lnTo>
                        <a:pt x="1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513"/>
                <p:cNvSpPr>
                  <a:spLocks/>
                </p:cNvSpPr>
                <p:nvPr/>
              </p:nvSpPr>
              <p:spPr bwMode="auto">
                <a:xfrm>
                  <a:off x="1772" y="1209"/>
                  <a:ext cx="45" cy="51"/>
                </a:xfrm>
                <a:custGeom>
                  <a:avLst/>
                  <a:gdLst/>
                  <a:ahLst/>
                  <a:cxnLst>
                    <a:cxn ang="0">
                      <a:pos x="154" y="0"/>
                    </a:cxn>
                    <a:cxn ang="0">
                      <a:pos x="227" y="49"/>
                    </a:cxn>
                    <a:cxn ang="0">
                      <a:pos x="73" y="254"/>
                    </a:cxn>
                    <a:cxn ang="0">
                      <a:pos x="0" y="205"/>
                    </a:cxn>
                    <a:cxn ang="0">
                      <a:pos x="0" y="205"/>
                    </a:cxn>
                    <a:cxn ang="0">
                      <a:pos x="154" y="0"/>
                    </a:cxn>
                  </a:cxnLst>
                  <a:rect l="0" t="0" r="r" b="b"/>
                  <a:pathLst>
                    <a:path w="227" h="254">
                      <a:moveTo>
                        <a:pt x="154" y="0"/>
                      </a:moveTo>
                      <a:lnTo>
                        <a:pt x="227" y="49"/>
                      </a:lnTo>
                      <a:lnTo>
                        <a:pt x="73" y="254"/>
                      </a:lnTo>
                      <a:lnTo>
                        <a:pt x="0" y="205"/>
                      </a:lnTo>
                      <a:lnTo>
                        <a:pt x="0" y="205"/>
                      </a:lnTo>
                      <a:lnTo>
                        <a:pt x="1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514"/>
                <p:cNvSpPr>
                  <a:spLocks/>
                </p:cNvSpPr>
                <p:nvPr/>
              </p:nvSpPr>
              <p:spPr bwMode="auto">
                <a:xfrm>
                  <a:off x="1734" y="1250"/>
                  <a:ext cx="53" cy="61"/>
                </a:xfrm>
                <a:custGeom>
                  <a:avLst/>
                  <a:gdLst/>
                  <a:ahLst/>
                  <a:cxnLst>
                    <a:cxn ang="0">
                      <a:pos x="189" y="0"/>
                    </a:cxn>
                    <a:cxn ang="0">
                      <a:pos x="262" y="49"/>
                    </a:cxn>
                    <a:cxn ang="0">
                      <a:pos x="74" y="305"/>
                    </a:cxn>
                    <a:cxn ang="0">
                      <a:pos x="0" y="256"/>
                    </a:cxn>
                    <a:cxn ang="0">
                      <a:pos x="0" y="256"/>
                    </a:cxn>
                    <a:cxn ang="0">
                      <a:pos x="189" y="0"/>
                    </a:cxn>
                  </a:cxnLst>
                  <a:rect l="0" t="0" r="r" b="b"/>
                  <a:pathLst>
                    <a:path w="262" h="305">
                      <a:moveTo>
                        <a:pt x="189" y="0"/>
                      </a:moveTo>
                      <a:lnTo>
                        <a:pt x="262" y="49"/>
                      </a:lnTo>
                      <a:lnTo>
                        <a:pt x="74" y="305"/>
                      </a:lnTo>
                      <a:lnTo>
                        <a:pt x="0" y="256"/>
                      </a:lnTo>
                      <a:lnTo>
                        <a:pt x="0" y="256"/>
                      </a:lnTo>
                      <a:lnTo>
                        <a:pt x="18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515"/>
                <p:cNvSpPr>
                  <a:spLocks/>
                </p:cNvSpPr>
                <p:nvPr/>
              </p:nvSpPr>
              <p:spPr bwMode="auto">
                <a:xfrm>
                  <a:off x="1700" y="1301"/>
                  <a:ext cx="49" cy="58"/>
                </a:xfrm>
                <a:custGeom>
                  <a:avLst/>
                  <a:gdLst/>
                  <a:ahLst/>
                  <a:cxnLst>
                    <a:cxn ang="0">
                      <a:pos x="173" y="0"/>
                    </a:cxn>
                    <a:cxn ang="0">
                      <a:pos x="247" y="49"/>
                    </a:cxn>
                    <a:cxn ang="0">
                      <a:pos x="72" y="287"/>
                    </a:cxn>
                    <a:cxn ang="0">
                      <a:pos x="71" y="288"/>
                    </a:cxn>
                    <a:cxn ang="0">
                      <a:pos x="0" y="238"/>
                    </a:cxn>
                    <a:cxn ang="0">
                      <a:pos x="173" y="0"/>
                    </a:cxn>
                  </a:cxnLst>
                  <a:rect l="0" t="0" r="r" b="b"/>
                  <a:pathLst>
                    <a:path w="247" h="288">
                      <a:moveTo>
                        <a:pt x="173" y="0"/>
                      </a:moveTo>
                      <a:lnTo>
                        <a:pt x="247" y="49"/>
                      </a:lnTo>
                      <a:lnTo>
                        <a:pt x="72" y="287"/>
                      </a:lnTo>
                      <a:lnTo>
                        <a:pt x="71" y="288"/>
                      </a:lnTo>
                      <a:lnTo>
                        <a:pt x="0" y="238"/>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516"/>
                <p:cNvSpPr>
                  <a:spLocks/>
                </p:cNvSpPr>
                <p:nvPr/>
              </p:nvSpPr>
              <p:spPr bwMode="auto">
                <a:xfrm>
                  <a:off x="1662" y="1349"/>
                  <a:ext cx="52" cy="56"/>
                </a:xfrm>
                <a:custGeom>
                  <a:avLst/>
                  <a:gdLst/>
                  <a:ahLst/>
                  <a:cxnLst>
                    <a:cxn ang="0">
                      <a:pos x="188" y="0"/>
                    </a:cxn>
                    <a:cxn ang="0">
                      <a:pos x="259" y="50"/>
                    </a:cxn>
                    <a:cxn ang="0">
                      <a:pos x="76" y="281"/>
                    </a:cxn>
                    <a:cxn ang="0">
                      <a:pos x="0" y="235"/>
                    </a:cxn>
                    <a:cxn ang="0">
                      <a:pos x="3" y="231"/>
                    </a:cxn>
                    <a:cxn ang="0">
                      <a:pos x="188" y="0"/>
                    </a:cxn>
                  </a:cxnLst>
                  <a:rect l="0" t="0" r="r" b="b"/>
                  <a:pathLst>
                    <a:path w="259" h="281">
                      <a:moveTo>
                        <a:pt x="188" y="0"/>
                      </a:moveTo>
                      <a:lnTo>
                        <a:pt x="259" y="50"/>
                      </a:lnTo>
                      <a:lnTo>
                        <a:pt x="76" y="281"/>
                      </a:lnTo>
                      <a:lnTo>
                        <a:pt x="0" y="235"/>
                      </a:lnTo>
                      <a:lnTo>
                        <a:pt x="3" y="231"/>
                      </a:lnTo>
                      <a:lnTo>
                        <a:pt x="18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517"/>
                <p:cNvSpPr>
                  <a:spLocks/>
                </p:cNvSpPr>
                <p:nvPr/>
              </p:nvSpPr>
              <p:spPr bwMode="auto">
                <a:xfrm>
                  <a:off x="1634" y="1396"/>
                  <a:ext cx="43" cy="53"/>
                </a:xfrm>
                <a:custGeom>
                  <a:avLst/>
                  <a:gdLst/>
                  <a:ahLst/>
                  <a:cxnLst>
                    <a:cxn ang="0">
                      <a:pos x="142" y="0"/>
                    </a:cxn>
                    <a:cxn ang="0">
                      <a:pos x="218" y="46"/>
                    </a:cxn>
                    <a:cxn ang="0">
                      <a:pos x="80" y="264"/>
                    </a:cxn>
                    <a:cxn ang="0">
                      <a:pos x="0" y="225"/>
                    </a:cxn>
                    <a:cxn ang="0">
                      <a:pos x="2" y="222"/>
                    </a:cxn>
                    <a:cxn ang="0">
                      <a:pos x="142" y="0"/>
                    </a:cxn>
                  </a:cxnLst>
                  <a:rect l="0" t="0" r="r" b="b"/>
                  <a:pathLst>
                    <a:path w="218" h="264">
                      <a:moveTo>
                        <a:pt x="142" y="0"/>
                      </a:moveTo>
                      <a:lnTo>
                        <a:pt x="218" y="46"/>
                      </a:lnTo>
                      <a:lnTo>
                        <a:pt x="80" y="264"/>
                      </a:lnTo>
                      <a:lnTo>
                        <a:pt x="0" y="225"/>
                      </a:lnTo>
                      <a:lnTo>
                        <a:pt x="2" y="222"/>
                      </a:lnTo>
                      <a:lnTo>
                        <a:pt x="1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518"/>
                <p:cNvSpPr>
                  <a:spLocks/>
                </p:cNvSpPr>
                <p:nvPr/>
              </p:nvSpPr>
              <p:spPr bwMode="auto">
                <a:xfrm>
                  <a:off x="1612" y="1441"/>
                  <a:ext cx="38" cy="49"/>
                </a:xfrm>
                <a:custGeom>
                  <a:avLst/>
                  <a:gdLst/>
                  <a:ahLst/>
                  <a:cxnLst>
                    <a:cxn ang="0">
                      <a:pos x="109" y="0"/>
                    </a:cxn>
                    <a:cxn ang="0">
                      <a:pos x="189" y="39"/>
                    </a:cxn>
                    <a:cxn ang="0">
                      <a:pos x="83" y="245"/>
                    </a:cxn>
                    <a:cxn ang="0">
                      <a:pos x="0" y="211"/>
                    </a:cxn>
                    <a:cxn ang="0">
                      <a:pos x="1" y="208"/>
                    </a:cxn>
                    <a:cxn ang="0">
                      <a:pos x="109" y="0"/>
                    </a:cxn>
                  </a:cxnLst>
                  <a:rect l="0" t="0" r="r" b="b"/>
                  <a:pathLst>
                    <a:path w="189" h="245">
                      <a:moveTo>
                        <a:pt x="109" y="0"/>
                      </a:moveTo>
                      <a:lnTo>
                        <a:pt x="189" y="39"/>
                      </a:lnTo>
                      <a:lnTo>
                        <a:pt x="83" y="245"/>
                      </a:lnTo>
                      <a:lnTo>
                        <a:pt x="0" y="211"/>
                      </a:lnTo>
                      <a:lnTo>
                        <a:pt x="1" y="208"/>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519"/>
                <p:cNvSpPr>
                  <a:spLocks/>
                </p:cNvSpPr>
                <p:nvPr/>
              </p:nvSpPr>
              <p:spPr bwMode="auto">
                <a:xfrm>
                  <a:off x="1593" y="1483"/>
                  <a:ext cx="35" cy="50"/>
                </a:xfrm>
                <a:custGeom>
                  <a:avLst/>
                  <a:gdLst/>
                  <a:ahLst/>
                  <a:cxnLst>
                    <a:cxn ang="0">
                      <a:pos x="95" y="0"/>
                    </a:cxn>
                    <a:cxn ang="0">
                      <a:pos x="178" y="34"/>
                    </a:cxn>
                    <a:cxn ang="0">
                      <a:pos x="84" y="250"/>
                    </a:cxn>
                    <a:cxn ang="0">
                      <a:pos x="0" y="222"/>
                    </a:cxn>
                    <a:cxn ang="0">
                      <a:pos x="1" y="219"/>
                    </a:cxn>
                    <a:cxn ang="0">
                      <a:pos x="95" y="0"/>
                    </a:cxn>
                  </a:cxnLst>
                  <a:rect l="0" t="0" r="r" b="b"/>
                  <a:pathLst>
                    <a:path w="178" h="250">
                      <a:moveTo>
                        <a:pt x="95" y="0"/>
                      </a:moveTo>
                      <a:lnTo>
                        <a:pt x="178" y="34"/>
                      </a:lnTo>
                      <a:lnTo>
                        <a:pt x="84" y="250"/>
                      </a:lnTo>
                      <a:lnTo>
                        <a:pt x="0" y="222"/>
                      </a:lnTo>
                      <a:lnTo>
                        <a:pt x="1" y="219"/>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Freeform 520"/>
                <p:cNvSpPr>
                  <a:spLocks/>
                </p:cNvSpPr>
                <p:nvPr/>
              </p:nvSpPr>
              <p:spPr bwMode="auto">
                <a:xfrm>
                  <a:off x="1574" y="1528"/>
                  <a:ext cx="36" cy="58"/>
                </a:xfrm>
                <a:custGeom>
                  <a:avLst/>
                  <a:gdLst/>
                  <a:ahLst/>
                  <a:cxnLst>
                    <a:cxn ang="0">
                      <a:pos x="92" y="0"/>
                    </a:cxn>
                    <a:cxn ang="0">
                      <a:pos x="176" y="28"/>
                    </a:cxn>
                    <a:cxn ang="0">
                      <a:pos x="86" y="291"/>
                    </a:cxn>
                    <a:cxn ang="0">
                      <a:pos x="0" y="267"/>
                    </a:cxn>
                    <a:cxn ang="0">
                      <a:pos x="0" y="266"/>
                    </a:cxn>
                    <a:cxn ang="0">
                      <a:pos x="92" y="0"/>
                    </a:cxn>
                  </a:cxnLst>
                  <a:rect l="0" t="0" r="r" b="b"/>
                  <a:pathLst>
                    <a:path w="176" h="291">
                      <a:moveTo>
                        <a:pt x="92" y="0"/>
                      </a:moveTo>
                      <a:lnTo>
                        <a:pt x="176" y="28"/>
                      </a:lnTo>
                      <a:lnTo>
                        <a:pt x="86" y="291"/>
                      </a:lnTo>
                      <a:lnTo>
                        <a:pt x="0" y="267"/>
                      </a:lnTo>
                      <a:lnTo>
                        <a:pt x="0" y="266"/>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521"/>
                <p:cNvSpPr>
                  <a:spLocks/>
                </p:cNvSpPr>
                <p:nvPr/>
              </p:nvSpPr>
              <p:spPr bwMode="auto">
                <a:xfrm>
                  <a:off x="1560" y="1581"/>
                  <a:ext cx="32" cy="54"/>
                </a:xfrm>
                <a:custGeom>
                  <a:avLst/>
                  <a:gdLst/>
                  <a:ahLst/>
                  <a:cxnLst>
                    <a:cxn ang="0">
                      <a:pos x="73" y="0"/>
                    </a:cxn>
                    <a:cxn ang="0">
                      <a:pos x="159" y="24"/>
                    </a:cxn>
                    <a:cxn ang="0">
                      <a:pos x="86" y="268"/>
                    </a:cxn>
                    <a:cxn ang="0">
                      <a:pos x="85" y="269"/>
                    </a:cxn>
                    <a:cxn ang="0">
                      <a:pos x="0" y="244"/>
                    </a:cxn>
                    <a:cxn ang="0">
                      <a:pos x="73" y="0"/>
                    </a:cxn>
                  </a:cxnLst>
                  <a:rect l="0" t="0" r="r" b="b"/>
                  <a:pathLst>
                    <a:path w="159" h="269">
                      <a:moveTo>
                        <a:pt x="73" y="0"/>
                      </a:moveTo>
                      <a:lnTo>
                        <a:pt x="159" y="24"/>
                      </a:lnTo>
                      <a:lnTo>
                        <a:pt x="86" y="268"/>
                      </a:lnTo>
                      <a:lnTo>
                        <a:pt x="85" y="269"/>
                      </a:lnTo>
                      <a:lnTo>
                        <a:pt x="0" y="244"/>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Freeform 522"/>
                <p:cNvSpPr>
                  <a:spLocks/>
                </p:cNvSpPr>
                <p:nvPr/>
              </p:nvSpPr>
              <p:spPr bwMode="auto">
                <a:xfrm>
                  <a:off x="1547" y="1630"/>
                  <a:ext cx="30" cy="44"/>
                </a:xfrm>
                <a:custGeom>
                  <a:avLst/>
                  <a:gdLst/>
                  <a:ahLst/>
                  <a:cxnLst>
                    <a:cxn ang="0">
                      <a:pos x="62" y="0"/>
                    </a:cxn>
                    <a:cxn ang="0">
                      <a:pos x="147" y="25"/>
                    </a:cxn>
                    <a:cxn ang="0">
                      <a:pos x="85" y="214"/>
                    </a:cxn>
                    <a:cxn ang="0">
                      <a:pos x="82" y="220"/>
                    </a:cxn>
                    <a:cxn ang="0">
                      <a:pos x="0" y="186"/>
                    </a:cxn>
                    <a:cxn ang="0">
                      <a:pos x="62" y="0"/>
                    </a:cxn>
                  </a:cxnLst>
                  <a:rect l="0" t="0" r="r" b="b"/>
                  <a:pathLst>
                    <a:path w="147" h="220">
                      <a:moveTo>
                        <a:pt x="62" y="0"/>
                      </a:moveTo>
                      <a:lnTo>
                        <a:pt x="147" y="25"/>
                      </a:lnTo>
                      <a:lnTo>
                        <a:pt x="85" y="214"/>
                      </a:lnTo>
                      <a:lnTo>
                        <a:pt x="82" y="220"/>
                      </a:lnTo>
                      <a:lnTo>
                        <a:pt x="0" y="186"/>
                      </a:lnTo>
                      <a:lnTo>
                        <a:pt x="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7" name="Freeform 523"/>
                <p:cNvSpPr>
                  <a:spLocks/>
                </p:cNvSpPr>
                <p:nvPr/>
              </p:nvSpPr>
              <p:spPr bwMode="auto">
                <a:xfrm>
                  <a:off x="1524" y="1667"/>
                  <a:ext cx="40" cy="53"/>
                </a:xfrm>
                <a:custGeom>
                  <a:avLst/>
                  <a:gdLst/>
                  <a:ahLst/>
                  <a:cxnLst>
                    <a:cxn ang="0">
                      <a:pos x="117" y="0"/>
                    </a:cxn>
                    <a:cxn ang="0">
                      <a:pos x="199" y="34"/>
                    </a:cxn>
                    <a:cxn ang="0">
                      <a:pos x="81" y="265"/>
                    </a:cxn>
                    <a:cxn ang="0">
                      <a:pos x="80" y="267"/>
                    </a:cxn>
                    <a:cxn ang="0">
                      <a:pos x="0" y="228"/>
                    </a:cxn>
                    <a:cxn ang="0">
                      <a:pos x="117" y="0"/>
                    </a:cxn>
                  </a:cxnLst>
                  <a:rect l="0" t="0" r="r" b="b"/>
                  <a:pathLst>
                    <a:path w="199" h="267">
                      <a:moveTo>
                        <a:pt x="117" y="0"/>
                      </a:moveTo>
                      <a:lnTo>
                        <a:pt x="199" y="34"/>
                      </a:lnTo>
                      <a:lnTo>
                        <a:pt x="81" y="265"/>
                      </a:lnTo>
                      <a:lnTo>
                        <a:pt x="80" y="267"/>
                      </a:lnTo>
                      <a:lnTo>
                        <a:pt x="0" y="228"/>
                      </a:lnTo>
                      <a:lnTo>
                        <a:pt x="1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Freeform 524"/>
                <p:cNvSpPr>
                  <a:spLocks/>
                </p:cNvSpPr>
                <p:nvPr/>
              </p:nvSpPr>
              <p:spPr bwMode="auto">
                <a:xfrm>
                  <a:off x="1506" y="1713"/>
                  <a:ext cx="34" cy="39"/>
                </a:xfrm>
                <a:custGeom>
                  <a:avLst/>
                  <a:gdLst/>
                  <a:ahLst/>
                  <a:cxnLst>
                    <a:cxn ang="0">
                      <a:pos x="89" y="0"/>
                    </a:cxn>
                    <a:cxn ang="0">
                      <a:pos x="169" y="39"/>
                    </a:cxn>
                    <a:cxn ang="0">
                      <a:pos x="83" y="196"/>
                    </a:cxn>
                    <a:cxn ang="0">
                      <a:pos x="0" y="163"/>
                    </a:cxn>
                    <a:cxn ang="0">
                      <a:pos x="3" y="159"/>
                    </a:cxn>
                    <a:cxn ang="0">
                      <a:pos x="89" y="0"/>
                    </a:cxn>
                  </a:cxnLst>
                  <a:rect l="0" t="0" r="r" b="b"/>
                  <a:pathLst>
                    <a:path w="169" h="196">
                      <a:moveTo>
                        <a:pt x="89" y="0"/>
                      </a:moveTo>
                      <a:lnTo>
                        <a:pt x="169" y="39"/>
                      </a:lnTo>
                      <a:lnTo>
                        <a:pt x="83" y="196"/>
                      </a:lnTo>
                      <a:lnTo>
                        <a:pt x="0" y="163"/>
                      </a:lnTo>
                      <a:lnTo>
                        <a:pt x="3" y="159"/>
                      </a:lnTo>
                      <a:lnTo>
                        <a:pt x="8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Freeform 525"/>
                <p:cNvSpPr>
                  <a:spLocks/>
                </p:cNvSpPr>
                <p:nvPr/>
              </p:nvSpPr>
              <p:spPr bwMode="auto">
                <a:xfrm>
                  <a:off x="1487" y="1745"/>
                  <a:ext cx="36" cy="50"/>
                </a:xfrm>
                <a:custGeom>
                  <a:avLst/>
                  <a:gdLst/>
                  <a:ahLst/>
                  <a:cxnLst>
                    <a:cxn ang="0">
                      <a:pos x="95" y="0"/>
                    </a:cxn>
                    <a:cxn ang="0">
                      <a:pos x="178" y="33"/>
                    </a:cxn>
                    <a:cxn ang="0">
                      <a:pos x="85" y="249"/>
                    </a:cxn>
                    <a:cxn ang="0">
                      <a:pos x="0" y="221"/>
                    </a:cxn>
                    <a:cxn ang="0">
                      <a:pos x="1" y="218"/>
                    </a:cxn>
                    <a:cxn ang="0">
                      <a:pos x="95" y="0"/>
                    </a:cxn>
                  </a:cxnLst>
                  <a:rect l="0" t="0" r="r" b="b"/>
                  <a:pathLst>
                    <a:path w="178" h="249">
                      <a:moveTo>
                        <a:pt x="95" y="0"/>
                      </a:moveTo>
                      <a:lnTo>
                        <a:pt x="178" y="33"/>
                      </a:lnTo>
                      <a:lnTo>
                        <a:pt x="85" y="249"/>
                      </a:lnTo>
                      <a:lnTo>
                        <a:pt x="0" y="221"/>
                      </a:lnTo>
                      <a:lnTo>
                        <a:pt x="1" y="218"/>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0" name="Freeform 526"/>
                <p:cNvSpPr>
                  <a:spLocks/>
                </p:cNvSpPr>
                <p:nvPr/>
              </p:nvSpPr>
              <p:spPr bwMode="auto">
                <a:xfrm>
                  <a:off x="1473" y="1789"/>
                  <a:ext cx="31" cy="48"/>
                </a:xfrm>
                <a:custGeom>
                  <a:avLst/>
                  <a:gdLst/>
                  <a:ahLst/>
                  <a:cxnLst>
                    <a:cxn ang="0">
                      <a:pos x="70" y="0"/>
                    </a:cxn>
                    <a:cxn ang="0">
                      <a:pos x="155" y="28"/>
                    </a:cxn>
                    <a:cxn ang="0">
                      <a:pos x="85" y="234"/>
                    </a:cxn>
                    <a:cxn ang="0">
                      <a:pos x="84" y="237"/>
                    </a:cxn>
                    <a:cxn ang="0">
                      <a:pos x="0" y="208"/>
                    </a:cxn>
                    <a:cxn ang="0">
                      <a:pos x="70" y="0"/>
                    </a:cxn>
                  </a:cxnLst>
                  <a:rect l="0" t="0" r="r" b="b"/>
                  <a:pathLst>
                    <a:path w="155" h="237">
                      <a:moveTo>
                        <a:pt x="70" y="0"/>
                      </a:moveTo>
                      <a:lnTo>
                        <a:pt x="155" y="28"/>
                      </a:lnTo>
                      <a:lnTo>
                        <a:pt x="85" y="234"/>
                      </a:lnTo>
                      <a:lnTo>
                        <a:pt x="84" y="237"/>
                      </a:lnTo>
                      <a:lnTo>
                        <a:pt x="0" y="208"/>
                      </a:lnTo>
                      <a:lnTo>
                        <a:pt x="7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Freeform 527"/>
                <p:cNvSpPr>
                  <a:spLocks/>
                </p:cNvSpPr>
                <p:nvPr/>
              </p:nvSpPr>
              <p:spPr bwMode="auto">
                <a:xfrm>
                  <a:off x="1461" y="1831"/>
                  <a:ext cx="29" cy="36"/>
                </a:xfrm>
                <a:custGeom>
                  <a:avLst/>
                  <a:gdLst/>
                  <a:ahLst/>
                  <a:cxnLst>
                    <a:cxn ang="0">
                      <a:pos x="63" y="0"/>
                    </a:cxn>
                    <a:cxn ang="0">
                      <a:pos x="147" y="29"/>
                    </a:cxn>
                    <a:cxn ang="0">
                      <a:pos x="85" y="181"/>
                    </a:cxn>
                    <a:cxn ang="0">
                      <a:pos x="0" y="154"/>
                    </a:cxn>
                    <a:cxn ang="0">
                      <a:pos x="1" y="151"/>
                    </a:cxn>
                    <a:cxn ang="0">
                      <a:pos x="63" y="0"/>
                    </a:cxn>
                  </a:cxnLst>
                  <a:rect l="0" t="0" r="r" b="b"/>
                  <a:pathLst>
                    <a:path w="147" h="181">
                      <a:moveTo>
                        <a:pt x="63" y="0"/>
                      </a:moveTo>
                      <a:lnTo>
                        <a:pt x="147" y="29"/>
                      </a:lnTo>
                      <a:lnTo>
                        <a:pt x="85" y="181"/>
                      </a:lnTo>
                      <a:lnTo>
                        <a:pt x="0" y="154"/>
                      </a:lnTo>
                      <a:lnTo>
                        <a:pt x="1" y="151"/>
                      </a:lnTo>
                      <a:lnTo>
                        <a:pt x="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Freeform 528"/>
                <p:cNvSpPr>
                  <a:spLocks/>
                </p:cNvSpPr>
                <p:nvPr/>
              </p:nvSpPr>
              <p:spPr bwMode="auto">
                <a:xfrm>
                  <a:off x="1449" y="1862"/>
                  <a:ext cx="29" cy="38"/>
                </a:xfrm>
                <a:custGeom>
                  <a:avLst/>
                  <a:gdLst/>
                  <a:ahLst/>
                  <a:cxnLst>
                    <a:cxn ang="0">
                      <a:pos x="57" y="0"/>
                    </a:cxn>
                    <a:cxn ang="0">
                      <a:pos x="142" y="27"/>
                    </a:cxn>
                    <a:cxn ang="0">
                      <a:pos x="87" y="189"/>
                    </a:cxn>
                    <a:cxn ang="0">
                      <a:pos x="0" y="168"/>
                    </a:cxn>
                    <a:cxn ang="0">
                      <a:pos x="1" y="165"/>
                    </a:cxn>
                    <a:cxn ang="0">
                      <a:pos x="57" y="0"/>
                    </a:cxn>
                  </a:cxnLst>
                  <a:rect l="0" t="0" r="r" b="b"/>
                  <a:pathLst>
                    <a:path w="142" h="189">
                      <a:moveTo>
                        <a:pt x="57" y="0"/>
                      </a:moveTo>
                      <a:lnTo>
                        <a:pt x="142" y="27"/>
                      </a:lnTo>
                      <a:lnTo>
                        <a:pt x="87" y="189"/>
                      </a:lnTo>
                      <a:lnTo>
                        <a:pt x="0" y="168"/>
                      </a:lnTo>
                      <a:lnTo>
                        <a:pt x="1" y="165"/>
                      </a:lnTo>
                      <a:lnTo>
                        <a:pt x="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3" name="Freeform 529"/>
                <p:cNvSpPr>
                  <a:spLocks/>
                </p:cNvSpPr>
                <p:nvPr/>
              </p:nvSpPr>
              <p:spPr bwMode="auto">
                <a:xfrm>
                  <a:off x="1442" y="1895"/>
                  <a:ext cx="25" cy="33"/>
                </a:xfrm>
                <a:custGeom>
                  <a:avLst/>
                  <a:gdLst/>
                  <a:ahLst/>
                  <a:cxnLst>
                    <a:cxn ang="0">
                      <a:pos x="35" y="0"/>
                    </a:cxn>
                    <a:cxn ang="0">
                      <a:pos x="122" y="21"/>
                    </a:cxn>
                    <a:cxn ang="0">
                      <a:pos x="89" y="165"/>
                    </a:cxn>
                    <a:cxn ang="0">
                      <a:pos x="0" y="155"/>
                    </a:cxn>
                    <a:cxn ang="0">
                      <a:pos x="1" y="150"/>
                    </a:cxn>
                    <a:cxn ang="0">
                      <a:pos x="35" y="0"/>
                    </a:cxn>
                  </a:cxnLst>
                  <a:rect l="0" t="0" r="r" b="b"/>
                  <a:pathLst>
                    <a:path w="122" h="165">
                      <a:moveTo>
                        <a:pt x="35" y="0"/>
                      </a:moveTo>
                      <a:lnTo>
                        <a:pt x="122" y="21"/>
                      </a:lnTo>
                      <a:lnTo>
                        <a:pt x="89" y="165"/>
                      </a:lnTo>
                      <a:lnTo>
                        <a:pt x="0" y="155"/>
                      </a:lnTo>
                      <a:lnTo>
                        <a:pt x="1" y="150"/>
                      </a:lnTo>
                      <a:lnTo>
                        <a:pt x="3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Freeform 530"/>
                <p:cNvSpPr>
                  <a:spLocks/>
                </p:cNvSpPr>
                <p:nvPr/>
              </p:nvSpPr>
              <p:spPr bwMode="auto">
                <a:xfrm>
                  <a:off x="1440" y="1926"/>
                  <a:ext cx="20" cy="23"/>
                </a:xfrm>
                <a:custGeom>
                  <a:avLst/>
                  <a:gdLst/>
                  <a:ahLst/>
                  <a:cxnLst>
                    <a:cxn ang="0">
                      <a:pos x="11" y="0"/>
                    </a:cxn>
                    <a:cxn ang="0">
                      <a:pos x="100" y="10"/>
                    </a:cxn>
                    <a:cxn ang="0">
                      <a:pos x="89" y="111"/>
                    </a:cxn>
                    <a:cxn ang="0">
                      <a:pos x="0" y="112"/>
                    </a:cxn>
                    <a:cxn ang="0">
                      <a:pos x="0" y="106"/>
                    </a:cxn>
                    <a:cxn ang="0">
                      <a:pos x="11" y="0"/>
                    </a:cxn>
                  </a:cxnLst>
                  <a:rect l="0" t="0" r="r" b="b"/>
                  <a:pathLst>
                    <a:path w="100" h="112">
                      <a:moveTo>
                        <a:pt x="11" y="0"/>
                      </a:moveTo>
                      <a:lnTo>
                        <a:pt x="100" y="10"/>
                      </a:lnTo>
                      <a:lnTo>
                        <a:pt x="89" y="111"/>
                      </a:lnTo>
                      <a:lnTo>
                        <a:pt x="0" y="112"/>
                      </a:lnTo>
                      <a:lnTo>
                        <a:pt x="0" y="106"/>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Freeform 531"/>
                <p:cNvSpPr>
                  <a:spLocks/>
                </p:cNvSpPr>
                <p:nvPr/>
              </p:nvSpPr>
              <p:spPr bwMode="auto">
                <a:xfrm>
                  <a:off x="1440" y="1949"/>
                  <a:ext cx="19" cy="26"/>
                </a:xfrm>
                <a:custGeom>
                  <a:avLst/>
                  <a:gdLst/>
                  <a:ahLst/>
                  <a:cxnLst>
                    <a:cxn ang="0">
                      <a:pos x="0" y="1"/>
                    </a:cxn>
                    <a:cxn ang="0">
                      <a:pos x="89" y="0"/>
                    </a:cxn>
                    <a:cxn ang="0">
                      <a:pos x="95" y="116"/>
                    </a:cxn>
                    <a:cxn ang="0">
                      <a:pos x="9" y="131"/>
                    </a:cxn>
                    <a:cxn ang="0">
                      <a:pos x="6" y="124"/>
                    </a:cxn>
                    <a:cxn ang="0">
                      <a:pos x="0" y="1"/>
                    </a:cxn>
                  </a:cxnLst>
                  <a:rect l="0" t="0" r="r" b="b"/>
                  <a:pathLst>
                    <a:path w="95" h="131">
                      <a:moveTo>
                        <a:pt x="0" y="1"/>
                      </a:moveTo>
                      <a:lnTo>
                        <a:pt x="89" y="0"/>
                      </a:lnTo>
                      <a:lnTo>
                        <a:pt x="95" y="116"/>
                      </a:lnTo>
                      <a:lnTo>
                        <a:pt x="9" y="131"/>
                      </a:lnTo>
                      <a:lnTo>
                        <a:pt x="6" y="124"/>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6" name="Freeform 532"/>
                <p:cNvSpPr>
                  <a:spLocks/>
                </p:cNvSpPr>
                <p:nvPr/>
              </p:nvSpPr>
              <p:spPr bwMode="auto">
                <a:xfrm>
                  <a:off x="1442" y="1972"/>
                  <a:ext cx="22" cy="26"/>
                </a:xfrm>
                <a:custGeom>
                  <a:avLst/>
                  <a:gdLst/>
                  <a:ahLst/>
                  <a:cxnLst>
                    <a:cxn ang="0">
                      <a:pos x="0" y="15"/>
                    </a:cxn>
                    <a:cxn ang="0">
                      <a:pos x="86" y="0"/>
                    </a:cxn>
                    <a:cxn ang="0">
                      <a:pos x="113" y="107"/>
                    </a:cxn>
                    <a:cxn ang="0">
                      <a:pos x="29" y="132"/>
                    </a:cxn>
                    <a:cxn ang="0">
                      <a:pos x="27" y="128"/>
                    </a:cxn>
                    <a:cxn ang="0">
                      <a:pos x="0" y="15"/>
                    </a:cxn>
                  </a:cxnLst>
                  <a:rect l="0" t="0" r="r" b="b"/>
                  <a:pathLst>
                    <a:path w="113" h="132">
                      <a:moveTo>
                        <a:pt x="0" y="15"/>
                      </a:moveTo>
                      <a:lnTo>
                        <a:pt x="86" y="0"/>
                      </a:lnTo>
                      <a:lnTo>
                        <a:pt x="113" y="107"/>
                      </a:lnTo>
                      <a:lnTo>
                        <a:pt x="29" y="132"/>
                      </a:lnTo>
                      <a:lnTo>
                        <a:pt x="27" y="128"/>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Freeform 533"/>
                <p:cNvSpPr>
                  <a:spLocks/>
                </p:cNvSpPr>
                <p:nvPr/>
              </p:nvSpPr>
              <p:spPr bwMode="auto">
                <a:xfrm>
                  <a:off x="1448" y="1993"/>
                  <a:ext cx="24" cy="28"/>
                </a:xfrm>
                <a:custGeom>
                  <a:avLst/>
                  <a:gdLst/>
                  <a:ahLst/>
                  <a:cxnLst>
                    <a:cxn ang="0">
                      <a:pos x="0" y="25"/>
                    </a:cxn>
                    <a:cxn ang="0">
                      <a:pos x="84" y="0"/>
                    </a:cxn>
                    <a:cxn ang="0">
                      <a:pos x="121" y="101"/>
                    </a:cxn>
                    <a:cxn ang="0">
                      <a:pos x="41" y="138"/>
                    </a:cxn>
                    <a:cxn ang="0">
                      <a:pos x="38" y="131"/>
                    </a:cxn>
                    <a:cxn ang="0">
                      <a:pos x="0" y="25"/>
                    </a:cxn>
                  </a:cxnLst>
                  <a:rect l="0" t="0" r="r" b="b"/>
                  <a:pathLst>
                    <a:path w="121" h="138">
                      <a:moveTo>
                        <a:pt x="0" y="25"/>
                      </a:moveTo>
                      <a:lnTo>
                        <a:pt x="84" y="0"/>
                      </a:lnTo>
                      <a:lnTo>
                        <a:pt x="121" y="101"/>
                      </a:lnTo>
                      <a:lnTo>
                        <a:pt x="41" y="138"/>
                      </a:lnTo>
                      <a:lnTo>
                        <a:pt x="38" y="131"/>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Freeform 534"/>
                <p:cNvSpPr>
                  <a:spLocks/>
                </p:cNvSpPr>
                <p:nvPr/>
              </p:nvSpPr>
              <p:spPr bwMode="auto">
                <a:xfrm>
                  <a:off x="1456" y="2013"/>
                  <a:ext cx="26" cy="26"/>
                </a:xfrm>
                <a:custGeom>
                  <a:avLst/>
                  <a:gdLst/>
                  <a:ahLst/>
                  <a:cxnLst>
                    <a:cxn ang="0">
                      <a:pos x="0" y="37"/>
                    </a:cxn>
                    <a:cxn ang="0">
                      <a:pos x="80" y="0"/>
                    </a:cxn>
                    <a:cxn ang="0">
                      <a:pos x="129" y="84"/>
                    </a:cxn>
                    <a:cxn ang="0">
                      <a:pos x="54" y="130"/>
                    </a:cxn>
                    <a:cxn ang="0">
                      <a:pos x="52" y="127"/>
                    </a:cxn>
                    <a:cxn ang="0">
                      <a:pos x="0" y="37"/>
                    </a:cxn>
                  </a:cxnLst>
                  <a:rect l="0" t="0" r="r" b="b"/>
                  <a:pathLst>
                    <a:path w="129" h="130">
                      <a:moveTo>
                        <a:pt x="0" y="37"/>
                      </a:moveTo>
                      <a:lnTo>
                        <a:pt x="80" y="0"/>
                      </a:lnTo>
                      <a:lnTo>
                        <a:pt x="129" y="84"/>
                      </a:lnTo>
                      <a:lnTo>
                        <a:pt x="54" y="130"/>
                      </a:lnTo>
                      <a:lnTo>
                        <a:pt x="52" y="127"/>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9" name="Freeform 535"/>
                <p:cNvSpPr>
                  <a:spLocks/>
                </p:cNvSpPr>
                <p:nvPr/>
              </p:nvSpPr>
              <p:spPr bwMode="auto">
                <a:xfrm>
                  <a:off x="1467" y="2030"/>
                  <a:ext cx="27" cy="29"/>
                </a:xfrm>
                <a:custGeom>
                  <a:avLst/>
                  <a:gdLst/>
                  <a:ahLst/>
                  <a:cxnLst>
                    <a:cxn ang="0">
                      <a:pos x="0" y="46"/>
                    </a:cxn>
                    <a:cxn ang="0">
                      <a:pos x="75" y="0"/>
                    </a:cxn>
                    <a:cxn ang="0">
                      <a:pos x="138" y="87"/>
                    </a:cxn>
                    <a:cxn ang="0">
                      <a:pos x="72" y="144"/>
                    </a:cxn>
                    <a:cxn ang="0">
                      <a:pos x="66" y="138"/>
                    </a:cxn>
                    <a:cxn ang="0">
                      <a:pos x="0" y="46"/>
                    </a:cxn>
                  </a:cxnLst>
                  <a:rect l="0" t="0" r="r" b="b"/>
                  <a:pathLst>
                    <a:path w="138" h="144">
                      <a:moveTo>
                        <a:pt x="0" y="46"/>
                      </a:moveTo>
                      <a:lnTo>
                        <a:pt x="75" y="0"/>
                      </a:lnTo>
                      <a:lnTo>
                        <a:pt x="138" y="87"/>
                      </a:lnTo>
                      <a:lnTo>
                        <a:pt x="72" y="144"/>
                      </a:lnTo>
                      <a:lnTo>
                        <a:pt x="66" y="138"/>
                      </a:lnTo>
                      <a:lnTo>
                        <a:pt x="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Freeform 536"/>
                <p:cNvSpPr>
                  <a:spLocks/>
                </p:cNvSpPr>
                <p:nvPr/>
              </p:nvSpPr>
              <p:spPr bwMode="auto">
                <a:xfrm>
                  <a:off x="1481" y="2048"/>
                  <a:ext cx="27" cy="26"/>
                </a:xfrm>
                <a:custGeom>
                  <a:avLst/>
                  <a:gdLst/>
                  <a:ahLst/>
                  <a:cxnLst>
                    <a:cxn ang="0">
                      <a:pos x="0" y="57"/>
                    </a:cxn>
                    <a:cxn ang="0">
                      <a:pos x="66" y="0"/>
                    </a:cxn>
                    <a:cxn ang="0">
                      <a:pos x="135" y="66"/>
                    </a:cxn>
                    <a:cxn ang="0">
                      <a:pos x="77" y="131"/>
                    </a:cxn>
                    <a:cxn ang="0">
                      <a:pos x="74" y="128"/>
                    </a:cxn>
                    <a:cxn ang="0">
                      <a:pos x="0" y="57"/>
                    </a:cxn>
                  </a:cxnLst>
                  <a:rect l="0" t="0" r="r" b="b"/>
                  <a:pathLst>
                    <a:path w="135" h="131">
                      <a:moveTo>
                        <a:pt x="0" y="57"/>
                      </a:moveTo>
                      <a:lnTo>
                        <a:pt x="66" y="0"/>
                      </a:lnTo>
                      <a:lnTo>
                        <a:pt x="135" y="66"/>
                      </a:lnTo>
                      <a:lnTo>
                        <a:pt x="77" y="131"/>
                      </a:lnTo>
                      <a:lnTo>
                        <a:pt x="74" y="128"/>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Freeform 537"/>
                <p:cNvSpPr>
                  <a:spLocks/>
                </p:cNvSpPr>
                <p:nvPr/>
              </p:nvSpPr>
              <p:spPr bwMode="auto">
                <a:xfrm>
                  <a:off x="1496" y="2061"/>
                  <a:ext cx="26" cy="26"/>
                </a:xfrm>
                <a:custGeom>
                  <a:avLst/>
                  <a:gdLst/>
                  <a:ahLst/>
                  <a:cxnLst>
                    <a:cxn ang="0">
                      <a:pos x="0" y="65"/>
                    </a:cxn>
                    <a:cxn ang="0">
                      <a:pos x="58" y="0"/>
                    </a:cxn>
                    <a:cxn ang="0">
                      <a:pos x="129" y="55"/>
                    </a:cxn>
                    <a:cxn ang="0">
                      <a:pos x="87" y="130"/>
                    </a:cxn>
                    <a:cxn ang="0">
                      <a:pos x="76" y="124"/>
                    </a:cxn>
                    <a:cxn ang="0">
                      <a:pos x="0" y="65"/>
                    </a:cxn>
                  </a:cxnLst>
                  <a:rect l="0" t="0" r="r" b="b"/>
                  <a:pathLst>
                    <a:path w="129" h="130">
                      <a:moveTo>
                        <a:pt x="0" y="65"/>
                      </a:moveTo>
                      <a:lnTo>
                        <a:pt x="58" y="0"/>
                      </a:lnTo>
                      <a:lnTo>
                        <a:pt x="129" y="55"/>
                      </a:lnTo>
                      <a:lnTo>
                        <a:pt x="87" y="130"/>
                      </a:lnTo>
                      <a:lnTo>
                        <a:pt x="76" y="124"/>
                      </a:lnTo>
                      <a:lnTo>
                        <a:pt x="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2" name="Freeform 538"/>
                <p:cNvSpPr>
                  <a:spLocks/>
                </p:cNvSpPr>
                <p:nvPr/>
              </p:nvSpPr>
              <p:spPr bwMode="auto">
                <a:xfrm>
                  <a:off x="1514" y="2072"/>
                  <a:ext cx="28" cy="24"/>
                </a:xfrm>
                <a:custGeom>
                  <a:avLst/>
                  <a:gdLst/>
                  <a:ahLst/>
                  <a:cxnLst>
                    <a:cxn ang="0">
                      <a:pos x="0" y="75"/>
                    </a:cxn>
                    <a:cxn ang="0">
                      <a:pos x="42" y="0"/>
                    </a:cxn>
                    <a:cxn ang="0">
                      <a:pos x="143" y="43"/>
                    </a:cxn>
                    <a:cxn ang="0">
                      <a:pos x="111" y="123"/>
                    </a:cxn>
                    <a:cxn ang="0">
                      <a:pos x="108" y="122"/>
                    </a:cxn>
                    <a:cxn ang="0">
                      <a:pos x="0" y="75"/>
                    </a:cxn>
                  </a:cxnLst>
                  <a:rect l="0" t="0" r="r" b="b"/>
                  <a:pathLst>
                    <a:path w="143" h="123">
                      <a:moveTo>
                        <a:pt x="0" y="75"/>
                      </a:moveTo>
                      <a:lnTo>
                        <a:pt x="42" y="0"/>
                      </a:lnTo>
                      <a:lnTo>
                        <a:pt x="143" y="43"/>
                      </a:lnTo>
                      <a:lnTo>
                        <a:pt x="111" y="123"/>
                      </a:lnTo>
                      <a:lnTo>
                        <a:pt x="108" y="122"/>
                      </a:lnTo>
                      <a:lnTo>
                        <a:pt x="0"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Freeform 539"/>
                <p:cNvSpPr>
                  <a:spLocks/>
                </p:cNvSpPr>
                <p:nvPr/>
              </p:nvSpPr>
              <p:spPr bwMode="auto">
                <a:xfrm>
                  <a:off x="1536" y="2080"/>
                  <a:ext cx="26" cy="23"/>
                </a:xfrm>
                <a:custGeom>
                  <a:avLst/>
                  <a:gdLst/>
                  <a:ahLst/>
                  <a:cxnLst>
                    <a:cxn ang="0">
                      <a:pos x="0" y="80"/>
                    </a:cxn>
                    <a:cxn ang="0">
                      <a:pos x="32" y="0"/>
                    </a:cxn>
                    <a:cxn ang="0">
                      <a:pos x="129" y="32"/>
                    </a:cxn>
                    <a:cxn ang="0">
                      <a:pos x="107" y="114"/>
                    </a:cxn>
                    <a:cxn ang="0">
                      <a:pos x="102" y="113"/>
                    </a:cxn>
                    <a:cxn ang="0">
                      <a:pos x="0" y="80"/>
                    </a:cxn>
                  </a:cxnLst>
                  <a:rect l="0" t="0" r="r" b="b"/>
                  <a:pathLst>
                    <a:path w="129" h="114">
                      <a:moveTo>
                        <a:pt x="0" y="80"/>
                      </a:moveTo>
                      <a:lnTo>
                        <a:pt x="32" y="0"/>
                      </a:lnTo>
                      <a:lnTo>
                        <a:pt x="129" y="32"/>
                      </a:lnTo>
                      <a:lnTo>
                        <a:pt x="107" y="114"/>
                      </a:lnTo>
                      <a:lnTo>
                        <a:pt x="102" y="113"/>
                      </a:lnTo>
                      <a:lnTo>
                        <a:pt x="0"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Freeform 540"/>
                <p:cNvSpPr>
                  <a:spLocks/>
                </p:cNvSpPr>
                <p:nvPr/>
              </p:nvSpPr>
              <p:spPr bwMode="auto">
                <a:xfrm>
                  <a:off x="1557" y="2087"/>
                  <a:ext cx="18" cy="20"/>
                </a:xfrm>
                <a:custGeom>
                  <a:avLst/>
                  <a:gdLst/>
                  <a:ahLst/>
                  <a:cxnLst>
                    <a:cxn ang="0">
                      <a:pos x="0" y="82"/>
                    </a:cxn>
                    <a:cxn ang="0">
                      <a:pos x="22" y="0"/>
                    </a:cxn>
                    <a:cxn ang="0">
                      <a:pos x="89" y="15"/>
                    </a:cxn>
                    <a:cxn ang="0">
                      <a:pos x="83" y="100"/>
                    </a:cxn>
                    <a:cxn ang="0">
                      <a:pos x="73" y="98"/>
                    </a:cxn>
                    <a:cxn ang="0">
                      <a:pos x="0" y="82"/>
                    </a:cxn>
                  </a:cxnLst>
                  <a:rect l="0" t="0" r="r" b="b"/>
                  <a:pathLst>
                    <a:path w="89" h="100">
                      <a:moveTo>
                        <a:pt x="0" y="82"/>
                      </a:moveTo>
                      <a:lnTo>
                        <a:pt x="22" y="0"/>
                      </a:lnTo>
                      <a:lnTo>
                        <a:pt x="89" y="15"/>
                      </a:lnTo>
                      <a:lnTo>
                        <a:pt x="83" y="100"/>
                      </a:lnTo>
                      <a:lnTo>
                        <a:pt x="73" y="98"/>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5" name="Freeform 541"/>
                <p:cNvSpPr>
                  <a:spLocks/>
                </p:cNvSpPr>
                <p:nvPr/>
              </p:nvSpPr>
              <p:spPr bwMode="auto">
                <a:xfrm>
                  <a:off x="1574" y="2090"/>
                  <a:ext cx="20" cy="17"/>
                </a:xfrm>
                <a:custGeom>
                  <a:avLst/>
                  <a:gdLst/>
                  <a:ahLst/>
                  <a:cxnLst>
                    <a:cxn ang="0">
                      <a:pos x="0" y="85"/>
                    </a:cxn>
                    <a:cxn ang="0">
                      <a:pos x="6" y="0"/>
                    </a:cxn>
                    <a:cxn ang="0">
                      <a:pos x="84" y="0"/>
                    </a:cxn>
                    <a:cxn ang="0">
                      <a:pos x="84" y="42"/>
                    </a:cxn>
                    <a:cxn ang="0">
                      <a:pos x="102" y="3"/>
                    </a:cxn>
                    <a:cxn ang="0">
                      <a:pos x="84" y="85"/>
                    </a:cxn>
                    <a:cxn ang="0">
                      <a:pos x="0" y="85"/>
                    </a:cxn>
                  </a:cxnLst>
                  <a:rect l="0" t="0" r="r" b="b"/>
                  <a:pathLst>
                    <a:path w="102" h="85">
                      <a:moveTo>
                        <a:pt x="0" y="85"/>
                      </a:moveTo>
                      <a:lnTo>
                        <a:pt x="6" y="0"/>
                      </a:lnTo>
                      <a:lnTo>
                        <a:pt x="84" y="0"/>
                      </a:lnTo>
                      <a:lnTo>
                        <a:pt x="84" y="42"/>
                      </a:lnTo>
                      <a:lnTo>
                        <a:pt x="102" y="3"/>
                      </a:lnTo>
                      <a:lnTo>
                        <a:pt x="84" y="85"/>
                      </a:lnTo>
                      <a:lnTo>
                        <a:pt x="0" y="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Freeform 542"/>
                <p:cNvSpPr>
                  <a:spLocks/>
                </p:cNvSpPr>
                <p:nvPr/>
              </p:nvSpPr>
              <p:spPr bwMode="auto">
                <a:xfrm>
                  <a:off x="1569" y="2083"/>
                  <a:ext cx="25" cy="23"/>
                </a:xfrm>
                <a:custGeom>
                  <a:avLst/>
                  <a:gdLst/>
                  <a:ahLst/>
                  <a:cxnLst>
                    <a:cxn ang="0">
                      <a:pos x="126" y="35"/>
                    </a:cxn>
                    <a:cxn ang="0">
                      <a:pos x="108" y="74"/>
                    </a:cxn>
                    <a:cxn ang="0">
                      <a:pos x="90" y="113"/>
                    </a:cxn>
                    <a:cxn ang="0">
                      <a:pos x="3" y="77"/>
                    </a:cxn>
                    <a:cxn ang="0">
                      <a:pos x="0" y="76"/>
                    </a:cxn>
                    <a:cxn ang="0">
                      <a:pos x="39" y="0"/>
                    </a:cxn>
                    <a:cxn ang="0">
                      <a:pos x="126" y="35"/>
                    </a:cxn>
                  </a:cxnLst>
                  <a:rect l="0" t="0" r="r" b="b"/>
                  <a:pathLst>
                    <a:path w="126" h="113">
                      <a:moveTo>
                        <a:pt x="126" y="35"/>
                      </a:moveTo>
                      <a:lnTo>
                        <a:pt x="108" y="74"/>
                      </a:lnTo>
                      <a:lnTo>
                        <a:pt x="90" y="113"/>
                      </a:lnTo>
                      <a:lnTo>
                        <a:pt x="3" y="77"/>
                      </a:lnTo>
                      <a:lnTo>
                        <a:pt x="0" y="76"/>
                      </a:lnTo>
                      <a:lnTo>
                        <a:pt x="39" y="0"/>
                      </a:lnTo>
                      <a:lnTo>
                        <a:pt x="126"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Freeform 543"/>
                <p:cNvSpPr>
                  <a:spLocks/>
                </p:cNvSpPr>
                <p:nvPr/>
              </p:nvSpPr>
              <p:spPr bwMode="auto">
                <a:xfrm>
                  <a:off x="1553" y="2076"/>
                  <a:ext cx="24" cy="23"/>
                </a:xfrm>
                <a:custGeom>
                  <a:avLst/>
                  <a:gdLst/>
                  <a:ahLst/>
                  <a:cxnLst>
                    <a:cxn ang="0">
                      <a:pos x="122" y="39"/>
                    </a:cxn>
                    <a:cxn ang="0">
                      <a:pos x="83" y="115"/>
                    </a:cxn>
                    <a:cxn ang="0">
                      <a:pos x="2" y="74"/>
                    </a:cxn>
                    <a:cxn ang="0">
                      <a:pos x="0" y="73"/>
                    </a:cxn>
                    <a:cxn ang="0">
                      <a:pos x="45" y="0"/>
                    </a:cxn>
                    <a:cxn ang="0">
                      <a:pos x="122" y="39"/>
                    </a:cxn>
                  </a:cxnLst>
                  <a:rect l="0" t="0" r="r" b="b"/>
                  <a:pathLst>
                    <a:path w="122" h="115">
                      <a:moveTo>
                        <a:pt x="122" y="39"/>
                      </a:moveTo>
                      <a:lnTo>
                        <a:pt x="83" y="115"/>
                      </a:lnTo>
                      <a:lnTo>
                        <a:pt x="2" y="74"/>
                      </a:lnTo>
                      <a:lnTo>
                        <a:pt x="0" y="73"/>
                      </a:lnTo>
                      <a:lnTo>
                        <a:pt x="45" y="0"/>
                      </a:lnTo>
                      <a:lnTo>
                        <a:pt x="122"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8" name="Freeform 544"/>
                <p:cNvSpPr>
                  <a:spLocks/>
                </p:cNvSpPr>
                <p:nvPr/>
              </p:nvSpPr>
              <p:spPr bwMode="auto">
                <a:xfrm>
                  <a:off x="2247" y="763"/>
                  <a:ext cx="467" cy="510"/>
                </a:xfrm>
                <a:custGeom>
                  <a:avLst/>
                  <a:gdLst/>
                  <a:ahLst/>
                  <a:cxnLst>
                    <a:cxn ang="0">
                      <a:pos x="552" y="219"/>
                    </a:cxn>
                    <a:cxn ang="0">
                      <a:pos x="350" y="368"/>
                    </a:cxn>
                    <a:cxn ang="0">
                      <a:pos x="223" y="593"/>
                    </a:cxn>
                    <a:cxn ang="0">
                      <a:pos x="206" y="861"/>
                    </a:cxn>
                    <a:cxn ang="0">
                      <a:pos x="248" y="1157"/>
                    </a:cxn>
                    <a:cxn ang="0">
                      <a:pos x="318" y="1408"/>
                    </a:cxn>
                    <a:cxn ang="0">
                      <a:pos x="448" y="1607"/>
                    </a:cxn>
                    <a:cxn ang="0">
                      <a:pos x="612" y="1763"/>
                    </a:cxn>
                    <a:cxn ang="0">
                      <a:pos x="790" y="1922"/>
                    </a:cxn>
                    <a:cxn ang="0">
                      <a:pos x="901" y="2081"/>
                    </a:cxn>
                    <a:cxn ang="0">
                      <a:pos x="937" y="2240"/>
                    </a:cxn>
                    <a:cxn ang="0">
                      <a:pos x="863" y="2393"/>
                    </a:cxn>
                    <a:cxn ang="0">
                      <a:pos x="706" y="2506"/>
                    </a:cxn>
                    <a:cxn ang="0">
                      <a:pos x="531" y="2548"/>
                    </a:cxn>
                    <a:cxn ang="0">
                      <a:pos x="356" y="2532"/>
                    </a:cxn>
                    <a:cxn ang="0">
                      <a:pos x="248" y="2435"/>
                    </a:cxn>
                    <a:cxn ang="0">
                      <a:pos x="196" y="2253"/>
                    </a:cxn>
                    <a:cxn ang="0">
                      <a:pos x="259" y="2061"/>
                    </a:cxn>
                    <a:cxn ang="0">
                      <a:pos x="336" y="1889"/>
                    </a:cxn>
                    <a:cxn ang="0">
                      <a:pos x="284" y="1736"/>
                    </a:cxn>
                    <a:cxn ang="0">
                      <a:pos x="154" y="1528"/>
                    </a:cxn>
                    <a:cxn ang="0">
                      <a:pos x="53" y="1279"/>
                    </a:cxn>
                    <a:cxn ang="0">
                      <a:pos x="4" y="967"/>
                    </a:cxn>
                    <a:cxn ang="0">
                      <a:pos x="18" y="633"/>
                    </a:cxn>
                    <a:cxn ang="0">
                      <a:pos x="101" y="374"/>
                    </a:cxn>
                    <a:cxn ang="0">
                      <a:pos x="284" y="169"/>
                    </a:cxn>
                    <a:cxn ang="0">
                      <a:pos x="542" y="42"/>
                    </a:cxn>
                    <a:cxn ang="0">
                      <a:pos x="832" y="0"/>
                    </a:cxn>
                    <a:cxn ang="0">
                      <a:pos x="1146" y="47"/>
                    </a:cxn>
                    <a:cxn ang="0">
                      <a:pos x="1401" y="126"/>
                    </a:cxn>
                    <a:cxn ang="0">
                      <a:pos x="1582" y="248"/>
                    </a:cxn>
                    <a:cxn ang="0">
                      <a:pos x="1709" y="377"/>
                    </a:cxn>
                    <a:cxn ang="0">
                      <a:pos x="1806" y="626"/>
                    </a:cxn>
                    <a:cxn ang="0">
                      <a:pos x="1870" y="925"/>
                    </a:cxn>
                    <a:cxn ang="0">
                      <a:pos x="1992" y="1143"/>
                    </a:cxn>
                    <a:cxn ang="0">
                      <a:pos x="2176" y="1283"/>
                    </a:cxn>
                    <a:cxn ang="0">
                      <a:pos x="2295" y="1428"/>
                    </a:cxn>
                    <a:cxn ang="0">
                      <a:pos x="2334" y="1587"/>
                    </a:cxn>
                    <a:cxn ang="0">
                      <a:pos x="2295" y="1756"/>
                    </a:cxn>
                    <a:cxn ang="0">
                      <a:pos x="2187" y="1876"/>
                    </a:cxn>
                    <a:cxn ang="0">
                      <a:pos x="2034" y="1919"/>
                    </a:cxn>
                    <a:cxn ang="0">
                      <a:pos x="1883" y="1876"/>
                    </a:cxn>
                    <a:cxn ang="0">
                      <a:pos x="1789" y="1760"/>
                    </a:cxn>
                    <a:cxn ang="0">
                      <a:pos x="1785" y="1550"/>
                    </a:cxn>
                    <a:cxn ang="0">
                      <a:pos x="1820" y="1399"/>
                    </a:cxn>
                    <a:cxn ang="0">
                      <a:pos x="1785" y="1223"/>
                    </a:cxn>
                    <a:cxn ang="0">
                      <a:pos x="1695" y="1037"/>
                    </a:cxn>
                    <a:cxn ang="0">
                      <a:pos x="1628" y="819"/>
                    </a:cxn>
                    <a:cxn ang="0">
                      <a:pos x="1600" y="566"/>
                    </a:cxn>
                    <a:cxn ang="0">
                      <a:pos x="1503" y="384"/>
                    </a:cxn>
                    <a:cxn ang="0">
                      <a:pos x="1321" y="265"/>
                    </a:cxn>
                    <a:cxn ang="0">
                      <a:pos x="1062" y="189"/>
                    </a:cxn>
                    <a:cxn ang="0">
                      <a:pos x="804" y="169"/>
                    </a:cxn>
                  </a:cxnLst>
                  <a:rect l="0" t="0" r="r" b="b"/>
                  <a:pathLst>
                    <a:path w="2334" h="2548">
                      <a:moveTo>
                        <a:pt x="671" y="179"/>
                      </a:moveTo>
                      <a:lnTo>
                        <a:pt x="552" y="219"/>
                      </a:lnTo>
                      <a:lnTo>
                        <a:pt x="440" y="285"/>
                      </a:lnTo>
                      <a:lnTo>
                        <a:pt x="350" y="368"/>
                      </a:lnTo>
                      <a:lnTo>
                        <a:pt x="276" y="471"/>
                      </a:lnTo>
                      <a:lnTo>
                        <a:pt x="223" y="593"/>
                      </a:lnTo>
                      <a:lnTo>
                        <a:pt x="203" y="729"/>
                      </a:lnTo>
                      <a:lnTo>
                        <a:pt x="206" y="861"/>
                      </a:lnTo>
                      <a:lnTo>
                        <a:pt x="228" y="1030"/>
                      </a:lnTo>
                      <a:lnTo>
                        <a:pt x="248" y="1157"/>
                      </a:lnTo>
                      <a:lnTo>
                        <a:pt x="276" y="1286"/>
                      </a:lnTo>
                      <a:lnTo>
                        <a:pt x="318" y="1408"/>
                      </a:lnTo>
                      <a:lnTo>
                        <a:pt x="381" y="1518"/>
                      </a:lnTo>
                      <a:lnTo>
                        <a:pt x="448" y="1607"/>
                      </a:lnTo>
                      <a:lnTo>
                        <a:pt x="510" y="1676"/>
                      </a:lnTo>
                      <a:lnTo>
                        <a:pt x="612" y="1763"/>
                      </a:lnTo>
                      <a:lnTo>
                        <a:pt x="703" y="1832"/>
                      </a:lnTo>
                      <a:lnTo>
                        <a:pt x="790" y="1922"/>
                      </a:lnTo>
                      <a:lnTo>
                        <a:pt x="853" y="2001"/>
                      </a:lnTo>
                      <a:lnTo>
                        <a:pt x="901" y="2081"/>
                      </a:lnTo>
                      <a:lnTo>
                        <a:pt x="926" y="2158"/>
                      </a:lnTo>
                      <a:lnTo>
                        <a:pt x="937" y="2240"/>
                      </a:lnTo>
                      <a:lnTo>
                        <a:pt x="912" y="2316"/>
                      </a:lnTo>
                      <a:lnTo>
                        <a:pt x="863" y="2393"/>
                      </a:lnTo>
                      <a:lnTo>
                        <a:pt x="797" y="2452"/>
                      </a:lnTo>
                      <a:lnTo>
                        <a:pt x="706" y="2506"/>
                      </a:lnTo>
                      <a:lnTo>
                        <a:pt x="604" y="2532"/>
                      </a:lnTo>
                      <a:lnTo>
                        <a:pt x="531" y="2548"/>
                      </a:lnTo>
                      <a:lnTo>
                        <a:pt x="448" y="2548"/>
                      </a:lnTo>
                      <a:lnTo>
                        <a:pt x="356" y="2532"/>
                      </a:lnTo>
                      <a:lnTo>
                        <a:pt x="290" y="2488"/>
                      </a:lnTo>
                      <a:lnTo>
                        <a:pt x="248" y="2435"/>
                      </a:lnTo>
                      <a:lnTo>
                        <a:pt x="214" y="2353"/>
                      </a:lnTo>
                      <a:lnTo>
                        <a:pt x="196" y="2253"/>
                      </a:lnTo>
                      <a:lnTo>
                        <a:pt x="220" y="2151"/>
                      </a:lnTo>
                      <a:lnTo>
                        <a:pt x="259" y="2061"/>
                      </a:lnTo>
                      <a:lnTo>
                        <a:pt x="318" y="1979"/>
                      </a:lnTo>
                      <a:lnTo>
                        <a:pt x="336" y="1889"/>
                      </a:lnTo>
                      <a:lnTo>
                        <a:pt x="311" y="1810"/>
                      </a:lnTo>
                      <a:lnTo>
                        <a:pt x="284" y="1736"/>
                      </a:lnTo>
                      <a:lnTo>
                        <a:pt x="220" y="1634"/>
                      </a:lnTo>
                      <a:lnTo>
                        <a:pt x="154" y="1528"/>
                      </a:lnTo>
                      <a:lnTo>
                        <a:pt x="101" y="1415"/>
                      </a:lnTo>
                      <a:lnTo>
                        <a:pt x="53" y="1279"/>
                      </a:lnTo>
                      <a:lnTo>
                        <a:pt x="28" y="1146"/>
                      </a:lnTo>
                      <a:lnTo>
                        <a:pt x="4" y="967"/>
                      </a:lnTo>
                      <a:lnTo>
                        <a:pt x="0" y="812"/>
                      </a:lnTo>
                      <a:lnTo>
                        <a:pt x="18" y="633"/>
                      </a:lnTo>
                      <a:lnTo>
                        <a:pt x="45" y="497"/>
                      </a:lnTo>
                      <a:lnTo>
                        <a:pt x="101" y="374"/>
                      </a:lnTo>
                      <a:lnTo>
                        <a:pt x="182" y="265"/>
                      </a:lnTo>
                      <a:lnTo>
                        <a:pt x="284" y="169"/>
                      </a:lnTo>
                      <a:lnTo>
                        <a:pt x="406" y="92"/>
                      </a:lnTo>
                      <a:lnTo>
                        <a:pt x="542" y="42"/>
                      </a:lnTo>
                      <a:lnTo>
                        <a:pt x="674" y="16"/>
                      </a:lnTo>
                      <a:lnTo>
                        <a:pt x="832" y="0"/>
                      </a:lnTo>
                      <a:lnTo>
                        <a:pt x="989" y="23"/>
                      </a:lnTo>
                      <a:lnTo>
                        <a:pt x="1146" y="47"/>
                      </a:lnTo>
                      <a:lnTo>
                        <a:pt x="1279" y="82"/>
                      </a:lnTo>
                      <a:lnTo>
                        <a:pt x="1401" y="126"/>
                      </a:lnTo>
                      <a:lnTo>
                        <a:pt x="1503" y="189"/>
                      </a:lnTo>
                      <a:lnTo>
                        <a:pt x="1582" y="248"/>
                      </a:lnTo>
                      <a:lnTo>
                        <a:pt x="1653" y="311"/>
                      </a:lnTo>
                      <a:lnTo>
                        <a:pt x="1709" y="377"/>
                      </a:lnTo>
                      <a:lnTo>
                        <a:pt x="1764" y="480"/>
                      </a:lnTo>
                      <a:lnTo>
                        <a:pt x="1806" y="626"/>
                      </a:lnTo>
                      <a:lnTo>
                        <a:pt x="1831" y="778"/>
                      </a:lnTo>
                      <a:lnTo>
                        <a:pt x="1870" y="925"/>
                      </a:lnTo>
                      <a:lnTo>
                        <a:pt x="1915" y="1047"/>
                      </a:lnTo>
                      <a:lnTo>
                        <a:pt x="1992" y="1143"/>
                      </a:lnTo>
                      <a:lnTo>
                        <a:pt x="2082" y="1212"/>
                      </a:lnTo>
                      <a:lnTo>
                        <a:pt x="2176" y="1283"/>
                      </a:lnTo>
                      <a:lnTo>
                        <a:pt x="2250" y="1365"/>
                      </a:lnTo>
                      <a:lnTo>
                        <a:pt x="2295" y="1428"/>
                      </a:lnTo>
                      <a:lnTo>
                        <a:pt x="2323" y="1497"/>
                      </a:lnTo>
                      <a:lnTo>
                        <a:pt x="2334" y="1587"/>
                      </a:lnTo>
                      <a:lnTo>
                        <a:pt x="2323" y="1673"/>
                      </a:lnTo>
                      <a:lnTo>
                        <a:pt x="2295" y="1756"/>
                      </a:lnTo>
                      <a:lnTo>
                        <a:pt x="2250" y="1826"/>
                      </a:lnTo>
                      <a:lnTo>
                        <a:pt x="2187" y="1876"/>
                      </a:lnTo>
                      <a:lnTo>
                        <a:pt x="2120" y="1905"/>
                      </a:lnTo>
                      <a:lnTo>
                        <a:pt x="2034" y="1919"/>
                      </a:lnTo>
                      <a:lnTo>
                        <a:pt x="1963" y="1905"/>
                      </a:lnTo>
                      <a:lnTo>
                        <a:pt x="1883" y="1876"/>
                      </a:lnTo>
                      <a:lnTo>
                        <a:pt x="1827" y="1826"/>
                      </a:lnTo>
                      <a:lnTo>
                        <a:pt x="1789" y="1760"/>
                      </a:lnTo>
                      <a:lnTo>
                        <a:pt x="1771" y="1666"/>
                      </a:lnTo>
                      <a:lnTo>
                        <a:pt x="1785" y="1550"/>
                      </a:lnTo>
                      <a:lnTo>
                        <a:pt x="1806" y="1475"/>
                      </a:lnTo>
                      <a:lnTo>
                        <a:pt x="1820" y="1399"/>
                      </a:lnTo>
                      <a:lnTo>
                        <a:pt x="1813" y="1312"/>
                      </a:lnTo>
                      <a:lnTo>
                        <a:pt x="1785" y="1223"/>
                      </a:lnTo>
                      <a:lnTo>
                        <a:pt x="1740" y="1146"/>
                      </a:lnTo>
                      <a:lnTo>
                        <a:pt x="1695" y="1037"/>
                      </a:lnTo>
                      <a:lnTo>
                        <a:pt x="1656" y="935"/>
                      </a:lnTo>
                      <a:lnTo>
                        <a:pt x="1628" y="819"/>
                      </a:lnTo>
                      <a:lnTo>
                        <a:pt x="1610" y="679"/>
                      </a:lnTo>
                      <a:lnTo>
                        <a:pt x="1600" y="566"/>
                      </a:lnTo>
                      <a:lnTo>
                        <a:pt x="1554" y="454"/>
                      </a:lnTo>
                      <a:lnTo>
                        <a:pt x="1503" y="384"/>
                      </a:lnTo>
                      <a:lnTo>
                        <a:pt x="1422" y="324"/>
                      </a:lnTo>
                      <a:lnTo>
                        <a:pt x="1321" y="265"/>
                      </a:lnTo>
                      <a:lnTo>
                        <a:pt x="1192" y="222"/>
                      </a:lnTo>
                      <a:lnTo>
                        <a:pt x="1062" y="189"/>
                      </a:lnTo>
                      <a:lnTo>
                        <a:pt x="929" y="169"/>
                      </a:lnTo>
                      <a:lnTo>
                        <a:pt x="804" y="169"/>
                      </a:lnTo>
                      <a:lnTo>
                        <a:pt x="671" y="179"/>
                      </a:lnTo>
                      <a:close/>
                    </a:path>
                  </a:pathLst>
                </a:custGeom>
                <a:solidFill>
                  <a:srgbClr val="60606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Freeform 545"/>
                <p:cNvSpPr>
                  <a:spLocks/>
                </p:cNvSpPr>
                <p:nvPr/>
              </p:nvSpPr>
              <p:spPr bwMode="auto">
                <a:xfrm>
                  <a:off x="2329" y="800"/>
                  <a:ext cx="33" cy="27"/>
                </a:xfrm>
                <a:custGeom>
                  <a:avLst/>
                  <a:gdLst/>
                  <a:ahLst/>
                  <a:cxnLst>
                    <a:cxn ang="0">
                      <a:pos x="119" y="0"/>
                    </a:cxn>
                    <a:cxn ang="0">
                      <a:pos x="163" y="74"/>
                    </a:cxn>
                    <a:cxn ang="0">
                      <a:pos x="59" y="135"/>
                    </a:cxn>
                    <a:cxn ang="0">
                      <a:pos x="0" y="71"/>
                    </a:cxn>
                    <a:cxn ang="0">
                      <a:pos x="8" y="66"/>
                    </a:cxn>
                    <a:cxn ang="0">
                      <a:pos x="119" y="0"/>
                    </a:cxn>
                  </a:cxnLst>
                  <a:rect l="0" t="0" r="r" b="b"/>
                  <a:pathLst>
                    <a:path w="163" h="135">
                      <a:moveTo>
                        <a:pt x="119" y="0"/>
                      </a:moveTo>
                      <a:lnTo>
                        <a:pt x="163" y="74"/>
                      </a:lnTo>
                      <a:lnTo>
                        <a:pt x="59" y="135"/>
                      </a:lnTo>
                      <a:lnTo>
                        <a:pt x="0" y="71"/>
                      </a:lnTo>
                      <a:lnTo>
                        <a:pt x="8" y="66"/>
                      </a:lnTo>
                      <a:lnTo>
                        <a:pt x="1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Freeform 546"/>
                <p:cNvSpPr>
                  <a:spLocks/>
                </p:cNvSpPr>
                <p:nvPr/>
              </p:nvSpPr>
              <p:spPr bwMode="auto">
                <a:xfrm>
                  <a:off x="2310" y="814"/>
                  <a:ext cx="31" cy="29"/>
                </a:xfrm>
                <a:custGeom>
                  <a:avLst/>
                  <a:gdLst/>
                  <a:ahLst/>
                  <a:cxnLst>
                    <a:cxn ang="0">
                      <a:pos x="97" y="0"/>
                    </a:cxn>
                    <a:cxn ang="0">
                      <a:pos x="156" y="64"/>
                    </a:cxn>
                    <a:cxn ang="0">
                      <a:pos x="72" y="142"/>
                    </a:cxn>
                    <a:cxn ang="0">
                      <a:pos x="0" y="90"/>
                    </a:cxn>
                    <a:cxn ang="0">
                      <a:pos x="7" y="84"/>
                    </a:cxn>
                    <a:cxn ang="0">
                      <a:pos x="97" y="0"/>
                    </a:cxn>
                  </a:cxnLst>
                  <a:rect l="0" t="0" r="r" b="b"/>
                  <a:pathLst>
                    <a:path w="156" h="142">
                      <a:moveTo>
                        <a:pt x="97" y="0"/>
                      </a:moveTo>
                      <a:lnTo>
                        <a:pt x="156" y="64"/>
                      </a:lnTo>
                      <a:lnTo>
                        <a:pt x="72" y="142"/>
                      </a:lnTo>
                      <a:lnTo>
                        <a:pt x="0" y="90"/>
                      </a:lnTo>
                      <a:lnTo>
                        <a:pt x="7" y="84"/>
                      </a:lnTo>
                      <a:lnTo>
                        <a:pt x="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1" name="Freeform 547"/>
                <p:cNvSpPr>
                  <a:spLocks/>
                </p:cNvSpPr>
                <p:nvPr/>
              </p:nvSpPr>
              <p:spPr bwMode="auto">
                <a:xfrm>
                  <a:off x="2294" y="832"/>
                  <a:ext cx="30" cy="29"/>
                </a:xfrm>
                <a:custGeom>
                  <a:avLst/>
                  <a:gdLst/>
                  <a:ahLst/>
                  <a:cxnLst>
                    <a:cxn ang="0">
                      <a:pos x="77" y="0"/>
                    </a:cxn>
                    <a:cxn ang="0">
                      <a:pos x="149" y="52"/>
                    </a:cxn>
                    <a:cxn ang="0">
                      <a:pos x="81" y="146"/>
                    </a:cxn>
                    <a:cxn ang="0">
                      <a:pos x="0" y="111"/>
                    </a:cxn>
                    <a:cxn ang="0">
                      <a:pos x="5" y="102"/>
                    </a:cxn>
                    <a:cxn ang="0">
                      <a:pos x="77" y="0"/>
                    </a:cxn>
                  </a:cxnLst>
                  <a:rect l="0" t="0" r="r" b="b"/>
                  <a:pathLst>
                    <a:path w="149" h="146">
                      <a:moveTo>
                        <a:pt x="77" y="0"/>
                      </a:moveTo>
                      <a:lnTo>
                        <a:pt x="149" y="52"/>
                      </a:lnTo>
                      <a:lnTo>
                        <a:pt x="81" y="146"/>
                      </a:lnTo>
                      <a:lnTo>
                        <a:pt x="0" y="111"/>
                      </a:lnTo>
                      <a:lnTo>
                        <a:pt x="5" y="102"/>
                      </a:lnTo>
                      <a:lnTo>
                        <a:pt x="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Freeform 548"/>
                <p:cNvSpPr>
                  <a:spLocks/>
                </p:cNvSpPr>
                <p:nvPr/>
              </p:nvSpPr>
              <p:spPr bwMode="auto">
                <a:xfrm>
                  <a:off x="2283" y="854"/>
                  <a:ext cx="28" cy="30"/>
                </a:xfrm>
                <a:custGeom>
                  <a:avLst/>
                  <a:gdLst/>
                  <a:ahLst/>
                  <a:cxnLst>
                    <a:cxn ang="0">
                      <a:pos x="55" y="0"/>
                    </a:cxn>
                    <a:cxn ang="0">
                      <a:pos x="136" y="35"/>
                    </a:cxn>
                    <a:cxn ang="0">
                      <a:pos x="87" y="149"/>
                    </a:cxn>
                    <a:cxn ang="0">
                      <a:pos x="0" y="132"/>
                    </a:cxn>
                    <a:cxn ang="0">
                      <a:pos x="3" y="122"/>
                    </a:cxn>
                    <a:cxn ang="0">
                      <a:pos x="55" y="0"/>
                    </a:cxn>
                  </a:cxnLst>
                  <a:rect l="0" t="0" r="r" b="b"/>
                  <a:pathLst>
                    <a:path w="136" h="149">
                      <a:moveTo>
                        <a:pt x="55" y="0"/>
                      </a:moveTo>
                      <a:lnTo>
                        <a:pt x="136" y="35"/>
                      </a:lnTo>
                      <a:lnTo>
                        <a:pt x="87" y="149"/>
                      </a:lnTo>
                      <a:lnTo>
                        <a:pt x="0" y="132"/>
                      </a:lnTo>
                      <a:lnTo>
                        <a:pt x="3" y="122"/>
                      </a:lnTo>
                      <a:lnTo>
                        <a:pt x="5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Freeform 549"/>
                <p:cNvSpPr>
                  <a:spLocks/>
                </p:cNvSpPr>
                <p:nvPr/>
              </p:nvSpPr>
              <p:spPr bwMode="auto">
                <a:xfrm>
                  <a:off x="2279" y="881"/>
                  <a:ext cx="22" cy="29"/>
                </a:xfrm>
                <a:custGeom>
                  <a:avLst/>
                  <a:gdLst/>
                  <a:ahLst/>
                  <a:cxnLst>
                    <a:cxn ang="0">
                      <a:pos x="22" y="0"/>
                    </a:cxn>
                    <a:cxn ang="0">
                      <a:pos x="109" y="17"/>
                    </a:cxn>
                    <a:cxn ang="0">
                      <a:pos x="89" y="144"/>
                    </a:cxn>
                    <a:cxn ang="0">
                      <a:pos x="0" y="143"/>
                    </a:cxn>
                    <a:cxn ang="0">
                      <a:pos x="1" y="136"/>
                    </a:cxn>
                    <a:cxn ang="0">
                      <a:pos x="22" y="0"/>
                    </a:cxn>
                  </a:cxnLst>
                  <a:rect l="0" t="0" r="r" b="b"/>
                  <a:pathLst>
                    <a:path w="109" h="144">
                      <a:moveTo>
                        <a:pt x="22" y="0"/>
                      </a:moveTo>
                      <a:lnTo>
                        <a:pt x="109" y="17"/>
                      </a:lnTo>
                      <a:lnTo>
                        <a:pt x="89" y="144"/>
                      </a:lnTo>
                      <a:lnTo>
                        <a:pt x="0" y="143"/>
                      </a:lnTo>
                      <a:lnTo>
                        <a:pt x="1" y="136"/>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4" name="Freeform 550"/>
                <p:cNvSpPr>
                  <a:spLocks/>
                </p:cNvSpPr>
                <p:nvPr/>
              </p:nvSpPr>
              <p:spPr bwMode="auto">
                <a:xfrm>
                  <a:off x="2279" y="909"/>
                  <a:ext cx="19" cy="28"/>
                </a:xfrm>
                <a:custGeom>
                  <a:avLst/>
                  <a:gdLst/>
                  <a:ahLst/>
                  <a:cxnLst>
                    <a:cxn ang="0">
                      <a:pos x="0" y="0"/>
                    </a:cxn>
                    <a:cxn ang="0">
                      <a:pos x="89" y="1"/>
                    </a:cxn>
                    <a:cxn ang="0">
                      <a:pos x="93" y="128"/>
                    </a:cxn>
                    <a:cxn ang="0">
                      <a:pos x="4" y="137"/>
                    </a:cxn>
                    <a:cxn ang="0">
                      <a:pos x="3" y="133"/>
                    </a:cxn>
                    <a:cxn ang="0">
                      <a:pos x="0" y="0"/>
                    </a:cxn>
                  </a:cxnLst>
                  <a:rect l="0" t="0" r="r" b="b"/>
                  <a:pathLst>
                    <a:path w="93" h="137">
                      <a:moveTo>
                        <a:pt x="0" y="0"/>
                      </a:moveTo>
                      <a:lnTo>
                        <a:pt x="89" y="1"/>
                      </a:lnTo>
                      <a:lnTo>
                        <a:pt x="93" y="128"/>
                      </a:lnTo>
                      <a:lnTo>
                        <a:pt x="4" y="137"/>
                      </a:lnTo>
                      <a:lnTo>
                        <a:pt x="3" y="13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Freeform 551"/>
                <p:cNvSpPr>
                  <a:spLocks/>
                </p:cNvSpPr>
                <p:nvPr/>
              </p:nvSpPr>
              <p:spPr bwMode="auto">
                <a:xfrm>
                  <a:off x="2280" y="935"/>
                  <a:ext cx="22" cy="36"/>
                </a:xfrm>
                <a:custGeom>
                  <a:avLst/>
                  <a:gdLst/>
                  <a:ahLst/>
                  <a:cxnLst>
                    <a:cxn ang="0">
                      <a:pos x="0" y="9"/>
                    </a:cxn>
                    <a:cxn ang="0">
                      <a:pos x="89" y="0"/>
                    </a:cxn>
                    <a:cxn ang="0">
                      <a:pos x="110" y="166"/>
                    </a:cxn>
                    <a:cxn ang="0">
                      <a:pos x="21" y="179"/>
                    </a:cxn>
                    <a:cxn ang="0">
                      <a:pos x="21" y="177"/>
                    </a:cxn>
                    <a:cxn ang="0">
                      <a:pos x="0" y="9"/>
                    </a:cxn>
                  </a:cxnLst>
                  <a:rect l="0" t="0" r="r" b="b"/>
                  <a:pathLst>
                    <a:path w="110" h="179">
                      <a:moveTo>
                        <a:pt x="0" y="9"/>
                      </a:moveTo>
                      <a:lnTo>
                        <a:pt x="89" y="0"/>
                      </a:lnTo>
                      <a:lnTo>
                        <a:pt x="110" y="166"/>
                      </a:lnTo>
                      <a:lnTo>
                        <a:pt x="21" y="179"/>
                      </a:lnTo>
                      <a:lnTo>
                        <a:pt x="21" y="17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Freeform 552"/>
                <p:cNvSpPr>
                  <a:spLocks/>
                </p:cNvSpPr>
                <p:nvPr/>
              </p:nvSpPr>
              <p:spPr bwMode="auto">
                <a:xfrm>
                  <a:off x="2284" y="968"/>
                  <a:ext cx="22" cy="28"/>
                </a:xfrm>
                <a:custGeom>
                  <a:avLst/>
                  <a:gdLst/>
                  <a:ahLst/>
                  <a:cxnLst>
                    <a:cxn ang="0">
                      <a:pos x="0" y="13"/>
                    </a:cxn>
                    <a:cxn ang="0">
                      <a:pos x="89" y="0"/>
                    </a:cxn>
                    <a:cxn ang="0">
                      <a:pos x="109" y="124"/>
                    </a:cxn>
                    <a:cxn ang="0">
                      <a:pos x="21" y="141"/>
                    </a:cxn>
                    <a:cxn ang="0">
                      <a:pos x="21" y="139"/>
                    </a:cxn>
                    <a:cxn ang="0">
                      <a:pos x="0" y="13"/>
                    </a:cxn>
                  </a:cxnLst>
                  <a:rect l="0" t="0" r="r" b="b"/>
                  <a:pathLst>
                    <a:path w="109" h="141">
                      <a:moveTo>
                        <a:pt x="0" y="13"/>
                      </a:moveTo>
                      <a:lnTo>
                        <a:pt x="89" y="0"/>
                      </a:lnTo>
                      <a:lnTo>
                        <a:pt x="109" y="124"/>
                      </a:lnTo>
                      <a:lnTo>
                        <a:pt x="21" y="141"/>
                      </a:lnTo>
                      <a:lnTo>
                        <a:pt x="21" y="139"/>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 name="Freeform 553"/>
                <p:cNvSpPr>
                  <a:spLocks/>
                </p:cNvSpPr>
                <p:nvPr/>
              </p:nvSpPr>
              <p:spPr bwMode="auto">
                <a:xfrm>
                  <a:off x="2288" y="993"/>
                  <a:ext cx="23" cy="30"/>
                </a:xfrm>
                <a:custGeom>
                  <a:avLst/>
                  <a:gdLst/>
                  <a:ahLst/>
                  <a:cxnLst>
                    <a:cxn ang="0">
                      <a:pos x="0" y="17"/>
                    </a:cxn>
                    <a:cxn ang="0">
                      <a:pos x="88" y="0"/>
                    </a:cxn>
                    <a:cxn ang="0">
                      <a:pos x="115" y="127"/>
                    </a:cxn>
                    <a:cxn ang="0">
                      <a:pos x="30" y="151"/>
                    </a:cxn>
                    <a:cxn ang="0">
                      <a:pos x="28" y="146"/>
                    </a:cxn>
                    <a:cxn ang="0">
                      <a:pos x="0" y="17"/>
                    </a:cxn>
                  </a:cxnLst>
                  <a:rect l="0" t="0" r="r" b="b"/>
                  <a:pathLst>
                    <a:path w="115" h="151">
                      <a:moveTo>
                        <a:pt x="0" y="17"/>
                      </a:moveTo>
                      <a:lnTo>
                        <a:pt x="88" y="0"/>
                      </a:lnTo>
                      <a:lnTo>
                        <a:pt x="115" y="127"/>
                      </a:lnTo>
                      <a:lnTo>
                        <a:pt x="30" y="151"/>
                      </a:lnTo>
                      <a:lnTo>
                        <a:pt x="28" y="146"/>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Freeform 554"/>
                <p:cNvSpPr>
                  <a:spLocks/>
                </p:cNvSpPr>
                <p:nvPr/>
              </p:nvSpPr>
              <p:spPr bwMode="auto">
                <a:xfrm>
                  <a:off x="2294" y="1018"/>
                  <a:ext cx="25" cy="31"/>
                </a:xfrm>
                <a:custGeom>
                  <a:avLst/>
                  <a:gdLst/>
                  <a:ahLst/>
                  <a:cxnLst>
                    <a:cxn ang="0">
                      <a:pos x="0" y="24"/>
                    </a:cxn>
                    <a:cxn ang="0">
                      <a:pos x="85" y="0"/>
                    </a:cxn>
                    <a:cxn ang="0">
                      <a:pos x="126" y="117"/>
                    </a:cxn>
                    <a:cxn ang="0">
                      <a:pos x="45" y="153"/>
                    </a:cxn>
                    <a:cxn ang="0">
                      <a:pos x="42" y="146"/>
                    </a:cxn>
                    <a:cxn ang="0">
                      <a:pos x="0" y="24"/>
                    </a:cxn>
                  </a:cxnLst>
                  <a:rect l="0" t="0" r="r" b="b"/>
                  <a:pathLst>
                    <a:path w="126" h="153">
                      <a:moveTo>
                        <a:pt x="0" y="24"/>
                      </a:moveTo>
                      <a:lnTo>
                        <a:pt x="85" y="0"/>
                      </a:lnTo>
                      <a:lnTo>
                        <a:pt x="126" y="117"/>
                      </a:lnTo>
                      <a:lnTo>
                        <a:pt x="45" y="153"/>
                      </a:lnTo>
                      <a:lnTo>
                        <a:pt x="42" y="146"/>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Freeform 555"/>
                <p:cNvSpPr>
                  <a:spLocks/>
                </p:cNvSpPr>
                <p:nvPr/>
              </p:nvSpPr>
              <p:spPr bwMode="auto">
                <a:xfrm>
                  <a:off x="2303" y="1042"/>
                  <a:ext cx="28" cy="30"/>
                </a:xfrm>
                <a:custGeom>
                  <a:avLst/>
                  <a:gdLst/>
                  <a:ahLst/>
                  <a:cxnLst>
                    <a:cxn ang="0">
                      <a:pos x="0" y="36"/>
                    </a:cxn>
                    <a:cxn ang="0">
                      <a:pos x="81" y="0"/>
                    </a:cxn>
                    <a:cxn ang="0">
                      <a:pos x="140" y="103"/>
                    </a:cxn>
                    <a:cxn ang="0">
                      <a:pos x="66" y="150"/>
                    </a:cxn>
                    <a:cxn ang="0">
                      <a:pos x="62" y="146"/>
                    </a:cxn>
                    <a:cxn ang="0">
                      <a:pos x="0" y="36"/>
                    </a:cxn>
                  </a:cxnLst>
                  <a:rect l="0" t="0" r="r" b="b"/>
                  <a:pathLst>
                    <a:path w="140" h="150">
                      <a:moveTo>
                        <a:pt x="0" y="36"/>
                      </a:moveTo>
                      <a:lnTo>
                        <a:pt x="81" y="0"/>
                      </a:lnTo>
                      <a:lnTo>
                        <a:pt x="140" y="103"/>
                      </a:lnTo>
                      <a:lnTo>
                        <a:pt x="66" y="150"/>
                      </a:lnTo>
                      <a:lnTo>
                        <a:pt x="62" y="146"/>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0" name="Freeform 556"/>
                <p:cNvSpPr>
                  <a:spLocks/>
                </p:cNvSpPr>
                <p:nvPr/>
              </p:nvSpPr>
              <p:spPr bwMode="auto">
                <a:xfrm>
                  <a:off x="2316" y="1062"/>
                  <a:ext cx="28" cy="28"/>
                </a:xfrm>
                <a:custGeom>
                  <a:avLst/>
                  <a:gdLst/>
                  <a:ahLst/>
                  <a:cxnLst>
                    <a:cxn ang="0">
                      <a:pos x="0" y="47"/>
                    </a:cxn>
                    <a:cxn ang="0">
                      <a:pos x="74" y="0"/>
                    </a:cxn>
                    <a:cxn ang="0">
                      <a:pos x="138" y="86"/>
                    </a:cxn>
                    <a:cxn ang="0">
                      <a:pos x="68" y="140"/>
                    </a:cxn>
                    <a:cxn ang="0">
                      <a:pos x="66" y="137"/>
                    </a:cxn>
                    <a:cxn ang="0">
                      <a:pos x="0" y="47"/>
                    </a:cxn>
                  </a:cxnLst>
                  <a:rect l="0" t="0" r="r" b="b"/>
                  <a:pathLst>
                    <a:path w="138" h="140">
                      <a:moveTo>
                        <a:pt x="0" y="47"/>
                      </a:moveTo>
                      <a:lnTo>
                        <a:pt x="74" y="0"/>
                      </a:lnTo>
                      <a:lnTo>
                        <a:pt x="138" y="86"/>
                      </a:lnTo>
                      <a:lnTo>
                        <a:pt x="68" y="140"/>
                      </a:lnTo>
                      <a:lnTo>
                        <a:pt x="66" y="13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Freeform 557"/>
                <p:cNvSpPr>
                  <a:spLocks/>
                </p:cNvSpPr>
                <p:nvPr/>
              </p:nvSpPr>
              <p:spPr bwMode="auto">
                <a:xfrm>
                  <a:off x="2330" y="1080"/>
                  <a:ext cx="26" cy="25"/>
                </a:xfrm>
                <a:custGeom>
                  <a:avLst/>
                  <a:gdLst/>
                  <a:ahLst/>
                  <a:cxnLst>
                    <a:cxn ang="0">
                      <a:pos x="0" y="54"/>
                    </a:cxn>
                    <a:cxn ang="0">
                      <a:pos x="70" y="0"/>
                    </a:cxn>
                    <a:cxn ang="0">
                      <a:pos x="129" y="66"/>
                    </a:cxn>
                    <a:cxn ang="0">
                      <a:pos x="68" y="127"/>
                    </a:cxn>
                    <a:cxn ang="0">
                      <a:pos x="64" y="123"/>
                    </a:cxn>
                    <a:cxn ang="0">
                      <a:pos x="0" y="54"/>
                    </a:cxn>
                  </a:cxnLst>
                  <a:rect l="0" t="0" r="r" b="b"/>
                  <a:pathLst>
                    <a:path w="129" h="127">
                      <a:moveTo>
                        <a:pt x="0" y="54"/>
                      </a:moveTo>
                      <a:lnTo>
                        <a:pt x="70" y="0"/>
                      </a:lnTo>
                      <a:lnTo>
                        <a:pt x="129" y="66"/>
                      </a:lnTo>
                      <a:lnTo>
                        <a:pt x="68" y="127"/>
                      </a:lnTo>
                      <a:lnTo>
                        <a:pt x="64" y="123"/>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Freeform 558"/>
                <p:cNvSpPr>
                  <a:spLocks/>
                </p:cNvSpPr>
                <p:nvPr/>
              </p:nvSpPr>
              <p:spPr bwMode="auto">
                <a:xfrm>
                  <a:off x="2344" y="1093"/>
                  <a:ext cx="32" cy="29"/>
                </a:xfrm>
                <a:custGeom>
                  <a:avLst/>
                  <a:gdLst/>
                  <a:ahLst/>
                  <a:cxnLst>
                    <a:cxn ang="0">
                      <a:pos x="0" y="61"/>
                    </a:cxn>
                    <a:cxn ang="0">
                      <a:pos x="61" y="0"/>
                    </a:cxn>
                    <a:cxn ang="0">
                      <a:pos x="160" y="83"/>
                    </a:cxn>
                    <a:cxn ang="0">
                      <a:pos x="103" y="148"/>
                    </a:cxn>
                    <a:cxn ang="0">
                      <a:pos x="101" y="147"/>
                    </a:cxn>
                    <a:cxn ang="0">
                      <a:pos x="0" y="61"/>
                    </a:cxn>
                  </a:cxnLst>
                  <a:rect l="0" t="0" r="r" b="b"/>
                  <a:pathLst>
                    <a:path w="160" h="148">
                      <a:moveTo>
                        <a:pt x="0" y="61"/>
                      </a:moveTo>
                      <a:lnTo>
                        <a:pt x="61" y="0"/>
                      </a:lnTo>
                      <a:lnTo>
                        <a:pt x="160" y="83"/>
                      </a:lnTo>
                      <a:lnTo>
                        <a:pt x="103" y="148"/>
                      </a:lnTo>
                      <a:lnTo>
                        <a:pt x="101" y="147"/>
                      </a:lnTo>
                      <a:lnTo>
                        <a:pt x="0"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3" name="Freeform 559"/>
                <p:cNvSpPr>
                  <a:spLocks/>
                </p:cNvSpPr>
                <p:nvPr/>
              </p:nvSpPr>
              <p:spPr bwMode="auto">
                <a:xfrm>
                  <a:off x="2364" y="1109"/>
                  <a:ext cx="30" cy="27"/>
                </a:xfrm>
                <a:custGeom>
                  <a:avLst/>
                  <a:gdLst/>
                  <a:ahLst/>
                  <a:cxnLst>
                    <a:cxn ang="0">
                      <a:pos x="0" y="65"/>
                    </a:cxn>
                    <a:cxn ang="0">
                      <a:pos x="57" y="0"/>
                    </a:cxn>
                    <a:cxn ang="0">
                      <a:pos x="147" y="70"/>
                    </a:cxn>
                    <a:cxn ang="0">
                      <a:pos x="151" y="74"/>
                    </a:cxn>
                    <a:cxn ang="0">
                      <a:pos x="88" y="134"/>
                    </a:cxn>
                    <a:cxn ang="0">
                      <a:pos x="0" y="65"/>
                    </a:cxn>
                  </a:cxnLst>
                  <a:rect l="0" t="0" r="r" b="b"/>
                  <a:pathLst>
                    <a:path w="151" h="134">
                      <a:moveTo>
                        <a:pt x="0" y="65"/>
                      </a:moveTo>
                      <a:lnTo>
                        <a:pt x="57" y="0"/>
                      </a:lnTo>
                      <a:lnTo>
                        <a:pt x="147" y="70"/>
                      </a:lnTo>
                      <a:lnTo>
                        <a:pt x="151" y="74"/>
                      </a:lnTo>
                      <a:lnTo>
                        <a:pt x="88" y="134"/>
                      </a:lnTo>
                      <a:lnTo>
                        <a:pt x="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Freeform 560"/>
                <p:cNvSpPr>
                  <a:spLocks/>
                </p:cNvSpPr>
                <p:nvPr/>
              </p:nvSpPr>
              <p:spPr bwMode="auto">
                <a:xfrm>
                  <a:off x="2382" y="1124"/>
                  <a:ext cx="30" cy="29"/>
                </a:xfrm>
                <a:custGeom>
                  <a:avLst/>
                  <a:gdLst/>
                  <a:ahLst/>
                  <a:cxnLst>
                    <a:cxn ang="0">
                      <a:pos x="0" y="60"/>
                    </a:cxn>
                    <a:cxn ang="0">
                      <a:pos x="63" y="0"/>
                    </a:cxn>
                    <a:cxn ang="0">
                      <a:pos x="151" y="89"/>
                    </a:cxn>
                    <a:cxn ang="0">
                      <a:pos x="153" y="92"/>
                    </a:cxn>
                    <a:cxn ang="0">
                      <a:pos x="83" y="145"/>
                    </a:cxn>
                    <a:cxn ang="0">
                      <a:pos x="0" y="60"/>
                    </a:cxn>
                  </a:cxnLst>
                  <a:rect l="0" t="0" r="r" b="b"/>
                  <a:pathLst>
                    <a:path w="153" h="145">
                      <a:moveTo>
                        <a:pt x="0" y="60"/>
                      </a:moveTo>
                      <a:lnTo>
                        <a:pt x="63" y="0"/>
                      </a:lnTo>
                      <a:lnTo>
                        <a:pt x="151" y="89"/>
                      </a:lnTo>
                      <a:lnTo>
                        <a:pt x="153" y="92"/>
                      </a:lnTo>
                      <a:lnTo>
                        <a:pt x="83" y="145"/>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5" name="Freeform 561"/>
                <p:cNvSpPr>
                  <a:spLocks/>
                </p:cNvSpPr>
                <p:nvPr/>
              </p:nvSpPr>
              <p:spPr bwMode="auto">
                <a:xfrm>
                  <a:off x="2398" y="1143"/>
                  <a:ext cx="28" cy="25"/>
                </a:xfrm>
                <a:custGeom>
                  <a:avLst/>
                  <a:gdLst/>
                  <a:ahLst/>
                  <a:cxnLst>
                    <a:cxn ang="0">
                      <a:pos x="0" y="53"/>
                    </a:cxn>
                    <a:cxn ang="0">
                      <a:pos x="70" y="0"/>
                    </a:cxn>
                    <a:cxn ang="0">
                      <a:pos x="133" y="80"/>
                    </a:cxn>
                    <a:cxn ang="0">
                      <a:pos x="137" y="84"/>
                    </a:cxn>
                    <a:cxn ang="0">
                      <a:pos x="60" y="129"/>
                    </a:cxn>
                    <a:cxn ang="0">
                      <a:pos x="0" y="53"/>
                    </a:cxn>
                  </a:cxnLst>
                  <a:rect l="0" t="0" r="r" b="b"/>
                  <a:pathLst>
                    <a:path w="137" h="129">
                      <a:moveTo>
                        <a:pt x="0" y="53"/>
                      </a:moveTo>
                      <a:lnTo>
                        <a:pt x="70" y="0"/>
                      </a:lnTo>
                      <a:lnTo>
                        <a:pt x="133" y="80"/>
                      </a:lnTo>
                      <a:lnTo>
                        <a:pt x="137" y="84"/>
                      </a:lnTo>
                      <a:lnTo>
                        <a:pt x="60" y="129"/>
                      </a:lnTo>
                      <a:lnTo>
                        <a:pt x="0"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6" name="Freeform 562"/>
                <p:cNvSpPr>
                  <a:spLocks/>
                </p:cNvSpPr>
                <p:nvPr/>
              </p:nvSpPr>
              <p:spPr bwMode="auto">
                <a:xfrm>
                  <a:off x="2410" y="1159"/>
                  <a:ext cx="26" cy="24"/>
                </a:xfrm>
                <a:custGeom>
                  <a:avLst/>
                  <a:gdLst/>
                  <a:ahLst/>
                  <a:cxnLst>
                    <a:cxn ang="0">
                      <a:pos x="0" y="45"/>
                    </a:cxn>
                    <a:cxn ang="0">
                      <a:pos x="77" y="0"/>
                    </a:cxn>
                    <a:cxn ang="0">
                      <a:pos x="125" y="80"/>
                    </a:cxn>
                    <a:cxn ang="0">
                      <a:pos x="129" y="88"/>
                    </a:cxn>
                    <a:cxn ang="0">
                      <a:pos x="45" y="118"/>
                    </a:cxn>
                    <a:cxn ang="0">
                      <a:pos x="0" y="45"/>
                    </a:cxn>
                  </a:cxnLst>
                  <a:rect l="0" t="0" r="r" b="b"/>
                  <a:pathLst>
                    <a:path w="129" h="118">
                      <a:moveTo>
                        <a:pt x="0" y="45"/>
                      </a:moveTo>
                      <a:lnTo>
                        <a:pt x="77" y="0"/>
                      </a:lnTo>
                      <a:lnTo>
                        <a:pt x="125" y="80"/>
                      </a:lnTo>
                      <a:lnTo>
                        <a:pt x="129" y="88"/>
                      </a:lnTo>
                      <a:lnTo>
                        <a:pt x="45" y="118"/>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 name="Freeform 563"/>
                <p:cNvSpPr>
                  <a:spLocks/>
                </p:cNvSpPr>
                <p:nvPr/>
              </p:nvSpPr>
              <p:spPr bwMode="auto">
                <a:xfrm>
                  <a:off x="2419" y="1177"/>
                  <a:ext cx="22" cy="20"/>
                </a:xfrm>
                <a:custGeom>
                  <a:avLst/>
                  <a:gdLst/>
                  <a:ahLst/>
                  <a:cxnLst>
                    <a:cxn ang="0">
                      <a:pos x="0" y="30"/>
                    </a:cxn>
                    <a:cxn ang="0">
                      <a:pos x="84" y="0"/>
                    </a:cxn>
                    <a:cxn ang="0">
                      <a:pos x="109" y="76"/>
                    </a:cxn>
                    <a:cxn ang="0">
                      <a:pos x="110" y="85"/>
                    </a:cxn>
                    <a:cxn ang="0">
                      <a:pos x="22" y="98"/>
                    </a:cxn>
                    <a:cxn ang="0">
                      <a:pos x="0" y="30"/>
                    </a:cxn>
                  </a:cxnLst>
                  <a:rect l="0" t="0" r="r" b="b"/>
                  <a:pathLst>
                    <a:path w="110" h="98">
                      <a:moveTo>
                        <a:pt x="0" y="30"/>
                      </a:moveTo>
                      <a:lnTo>
                        <a:pt x="84" y="0"/>
                      </a:lnTo>
                      <a:lnTo>
                        <a:pt x="109" y="76"/>
                      </a:lnTo>
                      <a:lnTo>
                        <a:pt x="110" y="85"/>
                      </a:lnTo>
                      <a:lnTo>
                        <a:pt x="22" y="98"/>
                      </a:lnTo>
                      <a:lnTo>
                        <a:pt x="0"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8" name="Freeform 564"/>
                <p:cNvSpPr>
                  <a:spLocks/>
                </p:cNvSpPr>
                <p:nvPr/>
              </p:nvSpPr>
              <p:spPr bwMode="auto">
                <a:xfrm>
                  <a:off x="2424" y="1194"/>
                  <a:ext cx="20" cy="20"/>
                </a:xfrm>
                <a:custGeom>
                  <a:avLst/>
                  <a:gdLst/>
                  <a:ahLst/>
                  <a:cxnLst>
                    <a:cxn ang="0">
                      <a:pos x="0" y="13"/>
                    </a:cxn>
                    <a:cxn ang="0">
                      <a:pos x="88" y="0"/>
                    </a:cxn>
                    <a:cxn ang="0">
                      <a:pos x="99" y="82"/>
                    </a:cxn>
                    <a:cxn ang="0">
                      <a:pos x="97" y="99"/>
                    </a:cxn>
                    <a:cxn ang="0">
                      <a:pos x="8" y="83"/>
                    </a:cxn>
                    <a:cxn ang="0">
                      <a:pos x="0" y="13"/>
                    </a:cxn>
                  </a:cxnLst>
                  <a:rect l="0" t="0" r="r" b="b"/>
                  <a:pathLst>
                    <a:path w="99" h="99">
                      <a:moveTo>
                        <a:pt x="0" y="13"/>
                      </a:moveTo>
                      <a:lnTo>
                        <a:pt x="88" y="0"/>
                      </a:lnTo>
                      <a:lnTo>
                        <a:pt x="99" y="82"/>
                      </a:lnTo>
                      <a:lnTo>
                        <a:pt x="97" y="99"/>
                      </a:lnTo>
                      <a:lnTo>
                        <a:pt x="8" y="8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9" name="Freeform 565"/>
                <p:cNvSpPr>
                  <a:spLocks/>
                </p:cNvSpPr>
                <p:nvPr/>
              </p:nvSpPr>
              <p:spPr bwMode="auto">
                <a:xfrm>
                  <a:off x="2422" y="1211"/>
                  <a:ext cx="21" cy="20"/>
                </a:xfrm>
                <a:custGeom>
                  <a:avLst/>
                  <a:gdLst/>
                  <a:ahLst/>
                  <a:cxnLst>
                    <a:cxn ang="0">
                      <a:pos x="19" y="0"/>
                    </a:cxn>
                    <a:cxn ang="0">
                      <a:pos x="108" y="16"/>
                    </a:cxn>
                    <a:cxn ang="0">
                      <a:pos x="84" y="93"/>
                    </a:cxn>
                    <a:cxn ang="0">
                      <a:pos x="80" y="103"/>
                    </a:cxn>
                    <a:cxn ang="0">
                      <a:pos x="0" y="63"/>
                    </a:cxn>
                    <a:cxn ang="0">
                      <a:pos x="19" y="0"/>
                    </a:cxn>
                  </a:cxnLst>
                  <a:rect l="0" t="0" r="r" b="b"/>
                  <a:pathLst>
                    <a:path w="108" h="103">
                      <a:moveTo>
                        <a:pt x="19" y="0"/>
                      </a:moveTo>
                      <a:lnTo>
                        <a:pt x="108" y="16"/>
                      </a:lnTo>
                      <a:lnTo>
                        <a:pt x="84" y="93"/>
                      </a:lnTo>
                      <a:lnTo>
                        <a:pt x="80" y="103"/>
                      </a:lnTo>
                      <a:lnTo>
                        <a:pt x="0" y="63"/>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Freeform 566"/>
                <p:cNvSpPr>
                  <a:spLocks/>
                </p:cNvSpPr>
                <p:nvPr/>
              </p:nvSpPr>
              <p:spPr bwMode="auto">
                <a:xfrm>
                  <a:off x="2413" y="1223"/>
                  <a:ext cx="25" cy="25"/>
                </a:xfrm>
                <a:custGeom>
                  <a:avLst/>
                  <a:gdLst/>
                  <a:ahLst/>
                  <a:cxnLst>
                    <a:cxn ang="0">
                      <a:pos x="43" y="0"/>
                    </a:cxn>
                    <a:cxn ang="0">
                      <a:pos x="123" y="40"/>
                    </a:cxn>
                    <a:cxn ang="0">
                      <a:pos x="73" y="115"/>
                    </a:cxn>
                    <a:cxn ang="0">
                      <a:pos x="66" y="124"/>
                    </a:cxn>
                    <a:cxn ang="0">
                      <a:pos x="0" y="66"/>
                    </a:cxn>
                    <a:cxn ang="0">
                      <a:pos x="43" y="0"/>
                    </a:cxn>
                  </a:cxnLst>
                  <a:rect l="0" t="0" r="r" b="b"/>
                  <a:pathLst>
                    <a:path w="123" h="124">
                      <a:moveTo>
                        <a:pt x="43" y="0"/>
                      </a:moveTo>
                      <a:lnTo>
                        <a:pt x="123" y="40"/>
                      </a:lnTo>
                      <a:lnTo>
                        <a:pt x="73" y="115"/>
                      </a:lnTo>
                      <a:lnTo>
                        <a:pt x="66" y="124"/>
                      </a:lnTo>
                      <a:lnTo>
                        <a:pt x="0" y="66"/>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Freeform 567"/>
                <p:cNvSpPr>
                  <a:spLocks/>
                </p:cNvSpPr>
                <p:nvPr/>
              </p:nvSpPr>
              <p:spPr bwMode="auto">
                <a:xfrm>
                  <a:off x="2401" y="1236"/>
                  <a:ext cx="25" cy="25"/>
                </a:xfrm>
                <a:custGeom>
                  <a:avLst/>
                  <a:gdLst/>
                  <a:ahLst/>
                  <a:cxnLst>
                    <a:cxn ang="0">
                      <a:pos x="59" y="0"/>
                    </a:cxn>
                    <a:cxn ang="0">
                      <a:pos x="125" y="58"/>
                    </a:cxn>
                    <a:cxn ang="0">
                      <a:pos x="58" y="118"/>
                    </a:cxn>
                    <a:cxn ang="0">
                      <a:pos x="51" y="123"/>
                    </a:cxn>
                    <a:cxn ang="0">
                      <a:pos x="0" y="53"/>
                    </a:cxn>
                    <a:cxn ang="0">
                      <a:pos x="59" y="0"/>
                    </a:cxn>
                  </a:cxnLst>
                  <a:rect l="0" t="0" r="r" b="b"/>
                  <a:pathLst>
                    <a:path w="125" h="123">
                      <a:moveTo>
                        <a:pt x="59" y="0"/>
                      </a:moveTo>
                      <a:lnTo>
                        <a:pt x="125" y="58"/>
                      </a:lnTo>
                      <a:lnTo>
                        <a:pt x="58" y="118"/>
                      </a:lnTo>
                      <a:lnTo>
                        <a:pt x="51" y="123"/>
                      </a:lnTo>
                      <a:lnTo>
                        <a:pt x="0" y="53"/>
                      </a:lnTo>
                      <a:lnTo>
                        <a:pt x="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2" name="Freeform 568"/>
                <p:cNvSpPr>
                  <a:spLocks/>
                </p:cNvSpPr>
                <p:nvPr/>
              </p:nvSpPr>
              <p:spPr bwMode="auto">
                <a:xfrm>
                  <a:off x="2385" y="1247"/>
                  <a:ext cx="26" cy="26"/>
                </a:xfrm>
                <a:custGeom>
                  <a:avLst/>
                  <a:gdLst/>
                  <a:ahLst/>
                  <a:cxnLst>
                    <a:cxn ang="0">
                      <a:pos x="81" y="0"/>
                    </a:cxn>
                    <a:cxn ang="0">
                      <a:pos x="132" y="70"/>
                    </a:cxn>
                    <a:cxn ang="0">
                      <a:pos x="42" y="123"/>
                    </a:cxn>
                    <a:cxn ang="0">
                      <a:pos x="30" y="128"/>
                    </a:cxn>
                    <a:cxn ang="0">
                      <a:pos x="0" y="48"/>
                    </a:cxn>
                    <a:cxn ang="0">
                      <a:pos x="81" y="0"/>
                    </a:cxn>
                  </a:cxnLst>
                  <a:rect l="0" t="0" r="r" b="b"/>
                  <a:pathLst>
                    <a:path w="132" h="128">
                      <a:moveTo>
                        <a:pt x="81" y="0"/>
                      </a:moveTo>
                      <a:lnTo>
                        <a:pt x="132" y="70"/>
                      </a:lnTo>
                      <a:lnTo>
                        <a:pt x="42" y="123"/>
                      </a:lnTo>
                      <a:lnTo>
                        <a:pt x="30" y="128"/>
                      </a:lnTo>
                      <a:lnTo>
                        <a:pt x="0" y="48"/>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Freeform 569"/>
                <p:cNvSpPr>
                  <a:spLocks/>
                </p:cNvSpPr>
                <p:nvPr/>
              </p:nvSpPr>
              <p:spPr bwMode="auto">
                <a:xfrm>
                  <a:off x="2366" y="1257"/>
                  <a:ext cx="25" cy="21"/>
                </a:xfrm>
                <a:custGeom>
                  <a:avLst/>
                  <a:gdLst/>
                  <a:ahLst/>
                  <a:cxnLst>
                    <a:cxn ang="0">
                      <a:pos x="95" y="0"/>
                    </a:cxn>
                    <a:cxn ang="0">
                      <a:pos x="125" y="80"/>
                    </a:cxn>
                    <a:cxn ang="0">
                      <a:pos x="23" y="107"/>
                    </a:cxn>
                    <a:cxn ang="0">
                      <a:pos x="22" y="107"/>
                    </a:cxn>
                    <a:cxn ang="0">
                      <a:pos x="0" y="24"/>
                    </a:cxn>
                    <a:cxn ang="0">
                      <a:pos x="95" y="0"/>
                    </a:cxn>
                  </a:cxnLst>
                  <a:rect l="0" t="0" r="r" b="b"/>
                  <a:pathLst>
                    <a:path w="125" h="107">
                      <a:moveTo>
                        <a:pt x="95" y="0"/>
                      </a:moveTo>
                      <a:lnTo>
                        <a:pt x="125" y="80"/>
                      </a:lnTo>
                      <a:lnTo>
                        <a:pt x="23" y="107"/>
                      </a:lnTo>
                      <a:lnTo>
                        <a:pt x="22" y="107"/>
                      </a:lnTo>
                      <a:lnTo>
                        <a:pt x="0" y="24"/>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Freeform 570"/>
                <p:cNvSpPr>
                  <a:spLocks/>
                </p:cNvSpPr>
                <p:nvPr/>
              </p:nvSpPr>
              <p:spPr bwMode="auto">
                <a:xfrm>
                  <a:off x="2353" y="1261"/>
                  <a:ext cx="17" cy="21"/>
                </a:xfrm>
                <a:custGeom>
                  <a:avLst/>
                  <a:gdLst/>
                  <a:ahLst/>
                  <a:cxnLst>
                    <a:cxn ang="0">
                      <a:pos x="67" y="0"/>
                    </a:cxn>
                    <a:cxn ang="0">
                      <a:pos x="89" y="83"/>
                    </a:cxn>
                    <a:cxn ang="0">
                      <a:pos x="16" y="99"/>
                    </a:cxn>
                    <a:cxn ang="0">
                      <a:pos x="5" y="101"/>
                    </a:cxn>
                    <a:cxn ang="0">
                      <a:pos x="0" y="16"/>
                    </a:cxn>
                    <a:cxn ang="0">
                      <a:pos x="67" y="0"/>
                    </a:cxn>
                  </a:cxnLst>
                  <a:rect l="0" t="0" r="r" b="b"/>
                  <a:pathLst>
                    <a:path w="89" h="101">
                      <a:moveTo>
                        <a:pt x="67" y="0"/>
                      </a:moveTo>
                      <a:lnTo>
                        <a:pt x="89" y="83"/>
                      </a:lnTo>
                      <a:lnTo>
                        <a:pt x="16" y="99"/>
                      </a:lnTo>
                      <a:lnTo>
                        <a:pt x="5" y="101"/>
                      </a:lnTo>
                      <a:lnTo>
                        <a:pt x="0" y="16"/>
                      </a:lnTo>
                      <a:lnTo>
                        <a:pt x="6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5" name="Freeform 571"/>
                <p:cNvSpPr>
                  <a:spLocks/>
                </p:cNvSpPr>
                <p:nvPr/>
              </p:nvSpPr>
              <p:spPr bwMode="auto">
                <a:xfrm>
                  <a:off x="2335" y="1265"/>
                  <a:ext cx="19" cy="17"/>
                </a:xfrm>
                <a:custGeom>
                  <a:avLst/>
                  <a:gdLst/>
                  <a:ahLst/>
                  <a:cxnLst>
                    <a:cxn ang="0">
                      <a:pos x="87" y="0"/>
                    </a:cxn>
                    <a:cxn ang="0">
                      <a:pos x="92" y="85"/>
                    </a:cxn>
                    <a:cxn ang="0">
                      <a:pos x="9" y="85"/>
                    </a:cxn>
                    <a:cxn ang="0">
                      <a:pos x="0" y="84"/>
                    </a:cxn>
                    <a:cxn ang="0">
                      <a:pos x="13" y="0"/>
                    </a:cxn>
                    <a:cxn ang="0">
                      <a:pos x="87" y="0"/>
                    </a:cxn>
                  </a:cxnLst>
                  <a:rect l="0" t="0" r="r" b="b"/>
                  <a:pathLst>
                    <a:path w="92" h="85">
                      <a:moveTo>
                        <a:pt x="87" y="0"/>
                      </a:moveTo>
                      <a:lnTo>
                        <a:pt x="92" y="85"/>
                      </a:lnTo>
                      <a:lnTo>
                        <a:pt x="9" y="85"/>
                      </a:lnTo>
                      <a:lnTo>
                        <a:pt x="0" y="84"/>
                      </a:lnTo>
                      <a:lnTo>
                        <a:pt x="13" y="0"/>
                      </a:lnTo>
                      <a:lnTo>
                        <a:pt x="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Freeform 572"/>
                <p:cNvSpPr>
                  <a:spLocks/>
                </p:cNvSpPr>
                <p:nvPr/>
              </p:nvSpPr>
              <p:spPr bwMode="auto">
                <a:xfrm>
                  <a:off x="2314" y="1262"/>
                  <a:ext cx="24" cy="19"/>
                </a:xfrm>
                <a:custGeom>
                  <a:avLst/>
                  <a:gdLst/>
                  <a:ahLst/>
                  <a:cxnLst>
                    <a:cxn ang="0">
                      <a:pos x="120" y="15"/>
                    </a:cxn>
                    <a:cxn ang="0">
                      <a:pos x="107" y="99"/>
                    </a:cxn>
                    <a:cxn ang="0">
                      <a:pos x="16" y="83"/>
                    </a:cxn>
                    <a:cxn ang="0">
                      <a:pos x="0" y="76"/>
                    </a:cxn>
                    <a:cxn ang="0">
                      <a:pos x="42" y="0"/>
                    </a:cxn>
                    <a:cxn ang="0">
                      <a:pos x="120" y="15"/>
                    </a:cxn>
                  </a:cxnLst>
                  <a:rect l="0" t="0" r="r" b="b"/>
                  <a:pathLst>
                    <a:path w="120" h="99">
                      <a:moveTo>
                        <a:pt x="120" y="15"/>
                      </a:moveTo>
                      <a:lnTo>
                        <a:pt x="107" y="99"/>
                      </a:lnTo>
                      <a:lnTo>
                        <a:pt x="16" y="83"/>
                      </a:lnTo>
                      <a:lnTo>
                        <a:pt x="0" y="76"/>
                      </a:lnTo>
                      <a:lnTo>
                        <a:pt x="42" y="0"/>
                      </a:lnTo>
                      <a:lnTo>
                        <a:pt x="12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Freeform 573"/>
                <p:cNvSpPr>
                  <a:spLocks/>
                </p:cNvSpPr>
                <p:nvPr/>
              </p:nvSpPr>
              <p:spPr bwMode="auto">
                <a:xfrm>
                  <a:off x="2298" y="1255"/>
                  <a:ext cx="24" cy="22"/>
                </a:xfrm>
                <a:custGeom>
                  <a:avLst/>
                  <a:gdLst/>
                  <a:ahLst/>
                  <a:cxnLst>
                    <a:cxn ang="0">
                      <a:pos x="119" y="33"/>
                    </a:cxn>
                    <a:cxn ang="0">
                      <a:pos x="77" y="109"/>
                    </a:cxn>
                    <a:cxn ang="0">
                      <a:pos x="10" y="66"/>
                    </a:cxn>
                    <a:cxn ang="0">
                      <a:pos x="0" y="56"/>
                    </a:cxn>
                    <a:cxn ang="0">
                      <a:pos x="66" y="0"/>
                    </a:cxn>
                    <a:cxn ang="0">
                      <a:pos x="119" y="33"/>
                    </a:cxn>
                  </a:cxnLst>
                  <a:rect l="0" t="0" r="r" b="b"/>
                  <a:pathLst>
                    <a:path w="119" h="109">
                      <a:moveTo>
                        <a:pt x="119" y="33"/>
                      </a:moveTo>
                      <a:lnTo>
                        <a:pt x="77" y="109"/>
                      </a:lnTo>
                      <a:lnTo>
                        <a:pt x="10" y="66"/>
                      </a:lnTo>
                      <a:lnTo>
                        <a:pt x="0" y="56"/>
                      </a:lnTo>
                      <a:lnTo>
                        <a:pt x="66" y="0"/>
                      </a:lnTo>
                      <a:lnTo>
                        <a:pt x="119"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 name="Freeform 574"/>
                <p:cNvSpPr>
                  <a:spLocks/>
                </p:cNvSpPr>
                <p:nvPr/>
              </p:nvSpPr>
              <p:spPr bwMode="auto">
                <a:xfrm>
                  <a:off x="2289" y="1246"/>
                  <a:ext cx="23" cy="20"/>
                </a:xfrm>
                <a:custGeom>
                  <a:avLst/>
                  <a:gdLst/>
                  <a:ahLst/>
                  <a:cxnLst>
                    <a:cxn ang="0">
                      <a:pos x="115" y="43"/>
                    </a:cxn>
                    <a:cxn ang="0">
                      <a:pos x="49" y="99"/>
                    </a:cxn>
                    <a:cxn ang="0">
                      <a:pos x="7" y="46"/>
                    </a:cxn>
                    <a:cxn ang="0">
                      <a:pos x="0" y="37"/>
                    </a:cxn>
                    <a:cxn ang="0">
                      <a:pos x="82" y="0"/>
                    </a:cxn>
                    <a:cxn ang="0">
                      <a:pos x="115" y="43"/>
                    </a:cxn>
                  </a:cxnLst>
                  <a:rect l="0" t="0" r="r" b="b"/>
                  <a:pathLst>
                    <a:path w="115" h="99">
                      <a:moveTo>
                        <a:pt x="115" y="43"/>
                      </a:moveTo>
                      <a:lnTo>
                        <a:pt x="49" y="99"/>
                      </a:lnTo>
                      <a:lnTo>
                        <a:pt x="7" y="46"/>
                      </a:lnTo>
                      <a:lnTo>
                        <a:pt x="0" y="37"/>
                      </a:lnTo>
                      <a:lnTo>
                        <a:pt x="82" y="0"/>
                      </a:lnTo>
                      <a:lnTo>
                        <a:pt x="115"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Freeform 575"/>
                <p:cNvSpPr>
                  <a:spLocks/>
                </p:cNvSpPr>
                <p:nvPr/>
              </p:nvSpPr>
              <p:spPr bwMode="auto">
                <a:xfrm>
                  <a:off x="2281" y="1232"/>
                  <a:ext cx="24" cy="22"/>
                </a:xfrm>
                <a:custGeom>
                  <a:avLst/>
                  <a:gdLst/>
                  <a:ahLst/>
                  <a:cxnLst>
                    <a:cxn ang="0">
                      <a:pos x="119" y="74"/>
                    </a:cxn>
                    <a:cxn ang="0">
                      <a:pos x="37" y="111"/>
                    </a:cxn>
                    <a:cxn ang="0">
                      <a:pos x="3" y="27"/>
                    </a:cxn>
                    <a:cxn ang="0">
                      <a:pos x="0" y="19"/>
                    </a:cxn>
                    <a:cxn ang="0">
                      <a:pos x="88" y="0"/>
                    </a:cxn>
                    <a:cxn ang="0">
                      <a:pos x="119" y="74"/>
                    </a:cxn>
                  </a:cxnLst>
                  <a:rect l="0" t="0" r="r" b="b"/>
                  <a:pathLst>
                    <a:path w="119" h="111">
                      <a:moveTo>
                        <a:pt x="119" y="74"/>
                      </a:moveTo>
                      <a:lnTo>
                        <a:pt x="37" y="111"/>
                      </a:lnTo>
                      <a:lnTo>
                        <a:pt x="3" y="27"/>
                      </a:lnTo>
                      <a:lnTo>
                        <a:pt x="0" y="19"/>
                      </a:lnTo>
                      <a:lnTo>
                        <a:pt x="88" y="0"/>
                      </a:lnTo>
                      <a:lnTo>
                        <a:pt x="11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 name="Freeform 576"/>
                <p:cNvSpPr>
                  <a:spLocks/>
                </p:cNvSpPr>
                <p:nvPr/>
              </p:nvSpPr>
              <p:spPr bwMode="auto">
                <a:xfrm>
                  <a:off x="2278" y="1212"/>
                  <a:ext cx="21" cy="23"/>
                </a:xfrm>
                <a:custGeom>
                  <a:avLst/>
                  <a:gdLst/>
                  <a:ahLst/>
                  <a:cxnLst>
                    <a:cxn ang="0">
                      <a:pos x="105" y="97"/>
                    </a:cxn>
                    <a:cxn ang="0">
                      <a:pos x="17" y="116"/>
                    </a:cxn>
                    <a:cxn ang="0">
                      <a:pos x="0" y="16"/>
                    </a:cxn>
                    <a:cxn ang="0">
                      <a:pos x="1" y="0"/>
                    </a:cxn>
                    <a:cxn ang="0">
                      <a:pos x="90" y="10"/>
                    </a:cxn>
                    <a:cxn ang="0">
                      <a:pos x="105" y="97"/>
                    </a:cxn>
                  </a:cxnLst>
                  <a:rect l="0" t="0" r="r" b="b"/>
                  <a:pathLst>
                    <a:path w="105" h="116">
                      <a:moveTo>
                        <a:pt x="105" y="97"/>
                      </a:moveTo>
                      <a:lnTo>
                        <a:pt x="17" y="116"/>
                      </a:lnTo>
                      <a:lnTo>
                        <a:pt x="0" y="16"/>
                      </a:lnTo>
                      <a:lnTo>
                        <a:pt x="1" y="0"/>
                      </a:lnTo>
                      <a:lnTo>
                        <a:pt x="90" y="10"/>
                      </a:lnTo>
                      <a:lnTo>
                        <a:pt x="105" y="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Freeform 577"/>
                <p:cNvSpPr>
                  <a:spLocks/>
                </p:cNvSpPr>
                <p:nvPr/>
              </p:nvSpPr>
              <p:spPr bwMode="auto">
                <a:xfrm>
                  <a:off x="2278" y="1190"/>
                  <a:ext cx="22" cy="24"/>
                </a:xfrm>
                <a:custGeom>
                  <a:avLst/>
                  <a:gdLst/>
                  <a:ahLst/>
                  <a:cxnLst>
                    <a:cxn ang="0">
                      <a:pos x="89" y="120"/>
                    </a:cxn>
                    <a:cxn ang="0">
                      <a:pos x="0" y="110"/>
                    </a:cxn>
                    <a:cxn ang="0">
                      <a:pos x="23" y="7"/>
                    </a:cxn>
                    <a:cxn ang="0">
                      <a:pos x="25" y="0"/>
                    </a:cxn>
                    <a:cxn ang="0">
                      <a:pos x="110" y="30"/>
                    </a:cxn>
                    <a:cxn ang="0">
                      <a:pos x="89" y="120"/>
                    </a:cxn>
                  </a:cxnLst>
                  <a:rect l="0" t="0" r="r" b="b"/>
                  <a:pathLst>
                    <a:path w="110" h="120">
                      <a:moveTo>
                        <a:pt x="89" y="120"/>
                      </a:moveTo>
                      <a:lnTo>
                        <a:pt x="0" y="110"/>
                      </a:lnTo>
                      <a:lnTo>
                        <a:pt x="23" y="7"/>
                      </a:lnTo>
                      <a:lnTo>
                        <a:pt x="25" y="0"/>
                      </a:lnTo>
                      <a:lnTo>
                        <a:pt x="110" y="30"/>
                      </a:lnTo>
                      <a:lnTo>
                        <a:pt x="8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 name="Freeform 578"/>
                <p:cNvSpPr>
                  <a:spLocks/>
                </p:cNvSpPr>
                <p:nvPr/>
              </p:nvSpPr>
              <p:spPr bwMode="auto">
                <a:xfrm>
                  <a:off x="2283" y="1171"/>
                  <a:ext cx="24" cy="25"/>
                </a:xfrm>
                <a:custGeom>
                  <a:avLst/>
                  <a:gdLst/>
                  <a:ahLst/>
                  <a:cxnLst>
                    <a:cxn ang="0">
                      <a:pos x="85" y="126"/>
                    </a:cxn>
                    <a:cxn ang="0">
                      <a:pos x="0" y="96"/>
                    </a:cxn>
                    <a:cxn ang="0">
                      <a:pos x="39" y="7"/>
                    </a:cxn>
                    <a:cxn ang="0">
                      <a:pos x="43" y="0"/>
                    </a:cxn>
                    <a:cxn ang="0">
                      <a:pos x="121" y="43"/>
                    </a:cxn>
                    <a:cxn ang="0">
                      <a:pos x="85" y="126"/>
                    </a:cxn>
                  </a:cxnLst>
                  <a:rect l="0" t="0" r="r" b="b"/>
                  <a:pathLst>
                    <a:path w="121" h="126">
                      <a:moveTo>
                        <a:pt x="85" y="126"/>
                      </a:moveTo>
                      <a:lnTo>
                        <a:pt x="0" y="96"/>
                      </a:lnTo>
                      <a:lnTo>
                        <a:pt x="39" y="7"/>
                      </a:lnTo>
                      <a:lnTo>
                        <a:pt x="43" y="0"/>
                      </a:lnTo>
                      <a:lnTo>
                        <a:pt x="121" y="43"/>
                      </a:lnTo>
                      <a:lnTo>
                        <a:pt x="85"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Freeform 579"/>
                <p:cNvSpPr>
                  <a:spLocks/>
                </p:cNvSpPr>
                <p:nvPr/>
              </p:nvSpPr>
              <p:spPr bwMode="auto">
                <a:xfrm>
                  <a:off x="2292" y="1156"/>
                  <a:ext cx="28" cy="24"/>
                </a:xfrm>
                <a:custGeom>
                  <a:avLst/>
                  <a:gdLst/>
                  <a:ahLst/>
                  <a:cxnLst>
                    <a:cxn ang="0">
                      <a:pos x="78" y="120"/>
                    </a:cxn>
                    <a:cxn ang="0">
                      <a:pos x="0" y="77"/>
                    </a:cxn>
                    <a:cxn ang="0">
                      <a:pos x="55" y="0"/>
                    </a:cxn>
                    <a:cxn ang="0">
                      <a:pos x="141" y="25"/>
                    </a:cxn>
                    <a:cxn ang="0">
                      <a:pos x="134" y="41"/>
                    </a:cxn>
                    <a:cxn ang="0">
                      <a:pos x="78" y="120"/>
                    </a:cxn>
                  </a:cxnLst>
                  <a:rect l="0" t="0" r="r" b="b"/>
                  <a:pathLst>
                    <a:path w="141" h="120">
                      <a:moveTo>
                        <a:pt x="78" y="120"/>
                      </a:moveTo>
                      <a:lnTo>
                        <a:pt x="0" y="77"/>
                      </a:lnTo>
                      <a:lnTo>
                        <a:pt x="55" y="0"/>
                      </a:lnTo>
                      <a:lnTo>
                        <a:pt x="141" y="25"/>
                      </a:lnTo>
                      <a:lnTo>
                        <a:pt x="134" y="41"/>
                      </a:lnTo>
                      <a:lnTo>
                        <a:pt x="78"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 name="Freeform 580"/>
                <p:cNvSpPr>
                  <a:spLocks/>
                </p:cNvSpPr>
                <p:nvPr/>
              </p:nvSpPr>
              <p:spPr bwMode="auto">
                <a:xfrm>
                  <a:off x="2303" y="1139"/>
                  <a:ext cx="20" cy="22"/>
                </a:xfrm>
                <a:custGeom>
                  <a:avLst/>
                  <a:gdLst/>
                  <a:ahLst/>
                  <a:cxnLst>
                    <a:cxn ang="0">
                      <a:pos x="86" y="109"/>
                    </a:cxn>
                    <a:cxn ang="0">
                      <a:pos x="0" y="84"/>
                    </a:cxn>
                    <a:cxn ang="0">
                      <a:pos x="14" y="14"/>
                    </a:cxn>
                    <a:cxn ang="0">
                      <a:pos x="103" y="0"/>
                    </a:cxn>
                    <a:cxn ang="0">
                      <a:pos x="103" y="19"/>
                    </a:cxn>
                    <a:cxn ang="0">
                      <a:pos x="86" y="109"/>
                    </a:cxn>
                  </a:cxnLst>
                  <a:rect l="0" t="0" r="r" b="b"/>
                  <a:pathLst>
                    <a:path w="103" h="109">
                      <a:moveTo>
                        <a:pt x="86" y="109"/>
                      </a:moveTo>
                      <a:lnTo>
                        <a:pt x="0" y="84"/>
                      </a:lnTo>
                      <a:lnTo>
                        <a:pt x="14" y="14"/>
                      </a:lnTo>
                      <a:lnTo>
                        <a:pt x="103" y="0"/>
                      </a:lnTo>
                      <a:lnTo>
                        <a:pt x="103" y="19"/>
                      </a:lnTo>
                      <a:lnTo>
                        <a:pt x="86"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 name="Freeform 581"/>
                <p:cNvSpPr>
                  <a:spLocks/>
                </p:cNvSpPr>
                <p:nvPr/>
              </p:nvSpPr>
              <p:spPr bwMode="auto">
                <a:xfrm>
                  <a:off x="2301" y="1122"/>
                  <a:ext cx="22" cy="20"/>
                </a:xfrm>
                <a:custGeom>
                  <a:avLst/>
                  <a:gdLst/>
                  <a:ahLst/>
                  <a:cxnLst>
                    <a:cxn ang="0">
                      <a:pos x="110" y="83"/>
                    </a:cxn>
                    <a:cxn ang="0">
                      <a:pos x="21" y="97"/>
                    </a:cxn>
                    <a:cxn ang="0">
                      <a:pos x="0" y="28"/>
                    </a:cxn>
                    <a:cxn ang="0">
                      <a:pos x="84" y="0"/>
                    </a:cxn>
                    <a:cxn ang="0">
                      <a:pos x="85" y="3"/>
                    </a:cxn>
                    <a:cxn ang="0">
                      <a:pos x="110" y="83"/>
                    </a:cxn>
                  </a:cxnLst>
                  <a:rect l="0" t="0" r="r" b="b"/>
                  <a:pathLst>
                    <a:path w="110" h="97">
                      <a:moveTo>
                        <a:pt x="110" y="83"/>
                      </a:moveTo>
                      <a:lnTo>
                        <a:pt x="21" y="97"/>
                      </a:lnTo>
                      <a:lnTo>
                        <a:pt x="0" y="28"/>
                      </a:lnTo>
                      <a:lnTo>
                        <a:pt x="84" y="0"/>
                      </a:lnTo>
                      <a:lnTo>
                        <a:pt x="85" y="3"/>
                      </a:lnTo>
                      <a:lnTo>
                        <a:pt x="110"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 name="Freeform 582"/>
                <p:cNvSpPr>
                  <a:spLocks/>
                </p:cNvSpPr>
                <p:nvPr/>
              </p:nvSpPr>
              <p:spPr bwMode="auto">
                <a:xfrm>
                  <a:off x="2296" y="1106"/>
                  <a:ext cx="22" cy="22"/>
                </a:xfrm>
                <a:custGeom>
                  <a:avLst/>
                  <a:gdLst/>
                  <a:ahLst/>
                  <a:cxnLst>
                    <a:cxn ang="0">
                      <a:pos x="110" y="79"/>
                    </a:cxn>
                    <a:cxn ang="0">
                      <a:pos x="26" y="107"/>
                    </a:cxn>
                    <a:cxn ang="0">
                      <a:pos x="0" y="40"/>
                    </a:cxn>
                    <a:cxn ang="0">
                      <a:pos x="79" y="0"/>
                    </a:cxn>
                    <a:cxn ang="0">
                      <a:pos x="82" y="7"/>
                    </a:cxn>
                    <a:cxn ang="0">
                      <a:pos x="110" y="79"/>
                    </a:cxn>
                  </a:cxnLst>
                  <a:rect l="0" t="0" r="r" b="b"/>
                  <a:pathLst>
                    <a:path w="110" h="107">
                      <a:moveTo>
                        <a:pt x="110" y="79"/>
                      </a:moveTo>
                      <a:lnTo>
                        <a:pt x="26" y="107"/>
                      </a:lnTo>
                      <a:lnTo>
                        <a:pt x="0" y="40"/>
                      </a:lnTo>
                      <a:lnTo>
                        <a:pt x="79" y="0"/>
                      </a:lnTo>
                      <a:lnTo>
                        <a:pt x="82" y="7"/>
                      </a:lnTo>
                      <a:lnTo>
                        <a:pt x="11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 name="Freeform 583"/>
                <p:cNvSpPr>
                  <a:spLocks/>
                </p:cNvSpPr>
                <p:nvPr/>
              </p:nvSpPr>
              <p:spPr bwMode="auto">
                <a:xfrm>
                  <a:off x="2284" y="1086"/>
                  <a:ext cx="28" cy="28"/>
                </a:xfrm>
                <a:custGeom>
                  <a:avLst/>
                  <a:gdLst/>
                  <a:ahLst/>
                  <a:cxnLst>
                    <a:cxn ang="0">
                      <a:pos x="140" y="103"/>
                    </a:cxn>
                    <a:cxn ang="0">
                      <a:pos x="61" y="143"/>
                    </a:cxn>
                    <a:cxn ang="0">
                      <a:pos x="0" y="43"/>
                    </a:cxn>
                    <a:cxn ang="0">
                      <a:pos x="77" y="0"/>
                    </a:cxn>
                    <a:cxn ang="0">
                      <a:pos x="77" y="0"/>
                    </a:cxn>
                    <a:cxn ang="0">
                      <a:pos x="140" y="103"/>
                    </a:cxn>
                  </a:cxnLst>
                  <a:rect l="0" t="0" r="r" b="b"/>
                  <a:pathLst>
                    <a:path w="140" h="143">
                      <a:moveTo>
                        <a:pt x="140" y="103"/>
                      </a:moveTo>
                      <a:lnTo>
                        <a:pt x="61" y="143"/>
                      </a:lnTo>
                      <a:lnTo>
                        <a:pt x="0" y="43"/>
                      </a:lnTo>
                      <a:lnTo>
                        <a:pt x="77" y="0"/>
                      </a:lnTo>
                      <a:lnTo>
                        <a:pt x="77" y="0"/>
                      </a:lnTo>
                      <a:lnTo>
                        <a:pt x="140"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584"/>
                <p:cNvSpPr>
                  <a:spLocks/>
                </p:cNvSpPr>
                <p:nvPr/>
              </p:nvSpPr>
              <p:spPr bwMode="auto">
                <a:xfrm>
                  <a:off x="2270" y="1065"/>
                  <a:ext cx="29" cy="29"/>
                </a:xfrm>
                <a:custGeom>
                  <a:avLst/>
                  <a:gdLst/>
                  <a:ahLst/>
                  <a:cxnLst>
                    <a:cxn ang="0">
                      <a:pos x="146" y="103"/>
                    </a:cxn>
                    <a:cxn ang="0">
                      <a:pos x="69" y="146"/>
                    </a:cxn>
                    <a:cxn ang="0">
                      <a:pos x="2" y="40"/>
                    </a:cxn>
                    <a:cxn ang="0">
                      <a:pos x="0" y="35"/>
                    </a:cxn>
                    <a:cxn ang="0">
                      <a:pos x="80" y="0"/>
                    </a:cxn>
                    <a:cxn ang="0">
                      <a:pos x="146" y="103"/>
                    </a:cxn>
                  </a:cxnLst>
                  <a:rect l="0" t="0" r="r" b="b"/>
                  <a:pathLst>
                    <a:path w="146" h="146">
                      <a:moveTo>
                        <a:pt x="146" y="103"/>
                      </a:moveTo>
                      <a:lnTo>
                        <a:pt x="69" y="146"/>
                      </a:lnTo>
                      <a:lnTo>
                        <a:pt x="2" y="40"/>
                      </a:lnTo>
                      <a:lnTo>
                        <a:pt x="0" y="35"/>
                      </a:lnTo>
                      <a:lnTo>
                        <a:pt x="80" y="0"/>
                      </a:lnTo>
                      <a:lnTo>
                        <a:pt x="146"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 name="Freeform 585"/>
                <p:cNvSpPr>
                  <a:spLocks/>
                </p:cNvSpPr>
                <p:nvPr/>
              </p:nvSpPr>
              <p:spPr bwMode="auto">
                <a:xfrm>
                  <a:off x="2259" y="1043"/>
                  <a:ext cx="27" cy="29"/>
                </a:xfrm>
                <a:custGeom>
                  <a:avLst/>
                  <a:gdLst/>
                  <a:ahLst/>
                  <a:cxnLst>
                    <a:cxn ang="0">
                      <a:pos x="134" y="109"/>
                    </a:cxn>
                    <a:cxn ang="0">
                      <a:pos x="54" y="144"/>
                    </a:cxn>
                    <a:cxn ang="0">
                      <a:pos x="1" y="32"/>
                    </a:cxn>
                    <a:cxn ang="0">
                      <a:pos x="0" y="28"/>
                    </a:cxn>
                    <a:cxn ang="0">
                      <a:pos x="84" y="0"/>
                    </a:cxn>
                    <a:cxn ang="0">
                      <a:pos x="134" y="109"/>
                    </a:cxn>
                  </a:cxnLst>
                  <a:rect l="0" t="0" r="r" b="b"/>
                  <a:pathLst>
                    <a:path w="134" h="144">
                      <a:moveTo>
                        <a:pt x="134" y="109"/>
                      </a:moveTo>
                      <a:lnTo>
                        <a:pt x="54" y="144"/>
                      </a:lnTo>
                      <a:lnTo>
                        <a:pt x="1" y="32"/>
                      </a:lnTo>
                      <a:lnTo>
                        <a:pt x="0" y="28"/>
                      </a:lnTo>
                      <a:lnTo>
                        <a:pt x="84" y="0"/>
                      </a:lnTo>
                      <a:lnTo>
                        <a:pt x="134"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586"/>
                <p:cNvSpPr>
                  <a:spLocks/>
                </p:cNvSpPr>
                <p:nvPr/>
              </p:nvSpPr>
              <p:spPr bwMode="auto">
                <a:xfrm>
                  <a:off x="2249" y="1017"/>
                  <a:ext cx="27" cy="32"/>
                </a:xfrm>
                <a:custGeom>
                  <a:avLst/>
                  <a:gdLst/>
                  <a:ahLst/>
                  <a:cxnLst>
                    <a:cxn ang="0">
                      <a:pos x="134" y="132"/>
                    </a:cxn>
                    <a:cxn ang="0">
                      <a:pos x="50" y="160"/>
                    </a:cxn>
                    <a:cxn ang="0">
                      <a:pos x="1" y="25"/>
                    </a:cxn>
                    <a:cxn ang="0">
                      <a:pos x="0" y="19"/>
                    </a:cxn>
                    <a:cxn ang="0">
                      <a:pos x="87" y="0"/>
                    </a:cxn>
                    <a:cxn ang="0">
                      <a:pos x="134" y="132"/>
                    </a:cxn>
                  </a:cxnLst>
                  <a:rect l="0" t="0" r="r" b="b"/>
                  <a:pathLst>
                    <a:path w="134" h="160">
                      <a:moveTo>
                        <a:pt x="134" y="132"/>
                      </a:moveTo>
                      <a:lnTo>
                        <a:pt x="50" y="160"/>
                      </a:lnTo>
                      <a:lnTo>
                        <a:pt x="1" y="25"/>
                      </a:lnTo>
                      <a:lnTo>
                        <a:pt x="0" y="19"/>
                      </a:lnTo>
                      <a:lnTo>
                        <a:pt x="87" y="0"/>
                      </a:lnTo>
                      <a:lnTo>
                        <a:pt x="134" y="1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587"/>
                <p:cNvSpPr>
                  <a:spLocks/>
                </p:cNvSpPr>
                <p:nvPr/>
              </p:nvSpPr>
              <p:spPr bwMode="auto">
                <a:xfrm>
                  <a:off x="2244" y="991"/>
                  <a:ext cx="23" cy="30"/>
                </a:xfrm>
                <a:custGeom>
                  <a:avLst/>
                  <a:gdLst/>
                  <a:ahLst/>
                  <a:cxnLst>
                    <a:cxn ang="0">
                      <a:pos x="112" y="128"/>
                    </a:cxn>
                    <a:cxn ang="0">
                      <a:pos x="25" y="147"/>
                    </a:cxn>
                    <a:cxn ang="0">
                      <a:pos x="0" y="13"/>
                    </a:cxn>
                    <a:cxn ang="0">
                      <a:pos x="0" y="11"/>
                    </a:cxn>
                    <a:cxn ang="0">
                      <a:pos x="88" y="0"/>
                    </a:cxn>
                    <a:cxn ang="0">
                      <a:pos x="112" y="128"/>
                    </a:cxn>
                  </a:cxnLst>
                  <a:rect l="0" t="0" r="r" b="b"/>
                  <a:pathLst>
                    <a:path w="112" h="147">
                      <a:moveTo>
                        <a:pt x="112" y="128"/>
                      </a:moveTo>
                      <a:lnTo>
                        <a:pt x="25" y="147"/>
                      </a:lnTo>
                      <a:lnTo>
                        <a:pt x="0" y="13"/>
                      </a:lnTo>
                      <a:lnTo>
                        <a:pt x="0" y="11"/>
                      </a:lnTo>
                      <a:lnTo>
                        <a:pt x="88" y="0"/>
                      </a:lnTo>
                      <a:lnTo>
                        <a:pt x="112"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588"/>
                <p:cNvSpPr>
                  <a:spLocks/>
                </p:cNvSpPr>
                <p:nvPr/>
              </p:nvSpPr>
              <p:spPr bwMode="auto">
                <a:xfrm>
                  <a:off x="2239" y="956"/>
                  <a:ext cx="23" cy="38"/>
                </a:xfrm>
                <a:custGeom>
                  <a:avLst/>
                  <a:gdLst/>
                  <a:ahLst/>
                  <a:cxnLst>
                    <a:cxn ang="0">
                      <a:pos x="113" y="176"/>
                    </a:cxn>
                    <a:cxn ang="0">
                      <a:pos x="25" y="187"/>
                    </a:cxn>
                    <a:cxn ang="0">
                      <a:pos x="1" y="8"/>
                    </a:cxn>
                    <a:cxn ang="0">
                      <a:pos x="0" y="4"/>
                    </a:cxn>
                    <a:cxn ang="0">
                      <a:pos x="90" y="0"/>
                    </a:cxn>
                    <a:cxn ang="0">
                      <a:pos x="113" y="176"/>
                    </a:cxn>
                  </a:cxnLst>
                  <a:rect l="0" t="0" r="r" b="b"/>
                  <a:pathLst>
                    <a:path w="113" h="187">
                      <a:moveTo>
                        <a:pt x="113" y="176"/>
                      </a:moveTo>
                      <a:lnTo>
                        <a:pt x="25" y="187"/>
                      </a:lnTo>
                      <a:lnTo>
                        <a:pt x="1" y="8"/>
                      </a:lnTo>
                      <a:lnTo>
                        <a:pt x="0" y="4"/>
                      </a:lnTo>
                      <a:lnTo>
                        <a:pt x="90" y="0"/>
                      </a:lnTo>
                      <a:lnTo>
                        <a:pt x="113" y="1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589"/>
                <p:cNvSpPr>
                  <a:spLocks/>
                </p:cNvSpPr>
                <p:nvPr/>
              </p:nvSpPr>
              <p:spPr bwMode="auto">
                <a:xfrm>
                  <a:off x="2238" y="925"/>
                  <a:ext cx="19" cy="32"/>
                </a:xfrm>
                <a:custGeom>
                  <a:avLst/>
                  <a:gdLst/>
                  <a:ahLst/>
                  <a:cxnLst>
                    <a:cxn ang="0">
                      <a:pos x="94" y="156"/>
                    </a:cxn>
                    <a:cxn ang="0">
                      <a:pos x="4" y="160"/>
                    </a:cxn>
                    <a:cxn ang="0">
                      <a:pos x="0" y="5"/>
                    </a:cxn>
                    <a:cxn ang="0">
                      <a:pos x="0" y="0"/>
                    </a:cxn>
                    <a:cxn ang="0">
                      <a:pos x="90" y="6"/>
                    </a:cxn>
                    <a:cxn ang="0">
                      <a:pos x="94" y="156"/>
                    </a:cxn>
                  </a:cxnLst>
                  <a:rect l="0" t="0" r="r" b="b"/>
                  <a:pathLst>
                    <a:path w="94" h="160">
                      <a:moveTo>
                        <a:pt x="94" y="156"/>
                      </a:moveTo>
                      <a:lnTo>
                        <a:pt x="4" y="160"/>
                      </a:lnTo>
                      <a:lnTo>
                        <a:pt x="0" y="5"/>
                      </a:lnTo>
                      <a:lnTo>
                        <a:pt x="0" y="0"/>
                      </a:lnTo>
                      <a:lnTo>
                        <a:pt x="90" y="6"/>
                      </a:lnTo>
                      <a:lnTo>
                        <a:pt x="94" y="1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590"/>
                <p:cNvSpPr>
                  <a:spLocks/>
                </p:cNvSpPr>
                <p:nvPr/>
              </p:nvSpPr>
              <p:spPr bwMode="auto">
                <a:xfrm>
                  <a:off x="2238" y="888"/>
                  <a:ext cx="22" cy="38"/>
                </a:xfrm>
                <a:custGeom>
                  <a:avLst/>
                  <a:gdLst/>
                  <a:ahLst/>
                  <a:cxnLst>
                    <a:cxn ang="0">
                      <a:pos x="90" y="190"/>
                    </a:cxn>
                    <a:cxn ang="0">
                      <a:pos x="0" y="184"/>
                    </a:cxn>
                    <a:cxn ang="0">
                      <a:pos x="19" y="5"/>
                    </a:cxn>
                    <a:cxn ang="0">
                      <a:pos x="19" y="0"/>
                    </a:cxn>
                    <a:cxn ang="0">
                      <a:pos x="107" y="15"/>
                    </a:cxn>
                    <a:cxn ang="0">
                      <a:pos x="90" y="190"/>
                    </a:cxn>
                  </a:cxnLst>
                  <a:rect l="0" t="0" r="r" b="b"/>
                  <a:pathLst>
                    <a:path w="107" h="190">
                      <a:moveTo>
                        <a:pt x="90" y="190"/>
                      </a:moveTo>
                      <a:lnTo>
                        <a:pt x="0" y="184"/>
                      </a:lnTo>
                      <a:lnTo>
                        <a:pt x="19" y="5"/>
                      </a:lnTo>
                      <a:lnTo>
                        <a:pt x="19" y="0"/>
                      </a:lnTo>
                      <a:lnTo>
                        <a:pt x="107" y="15"/>
                      </a:lnTo>
                      <a:lnTo>
                        <a:pt x="90" y="1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591"/>
                <p:cNvSpPr>
                  <a:spLocks/>
                </p:cNvSpPr>
                <p:nvPr/>
              </p:nvSpPr>
              <p:spPr bwMode="auto">
                <a:xfrm>
                  <a:off x="2242" y="859"/>
                  <a:ext cx="23" cy="32"/>
                </a:xfrm>
                <a:custGeom>
                  <a:avLst/>
                  <a:gdLst/>
                  <a:ahLst/>
                  <a:cxnLst>
                    <a:cxn ang="0">
                      <a:pos x="88" y="159"/>
                    </a:cxn>
                    <a:cxn ang="0">
                      <a:pos x="0" y="144"/>
                    </a:cxn>
                    <a:cxn ang="0">
                      <a:pos x="28" y="9"/>
                    </a:cxn>
                    <a:cxn ang="0">
                      <a:pos x="31" y="0"/>
                    </a:cxn>
                    <a:cxn ang="0">
                      <a:pos x="114" y="29"/>
                    </a:cxn>
                    <a:cxn ang="0">
                      <a:pos x="88" y="159"/>
                    </a:cxn>
                  </a:cxnLst>
                  <a:rect l="0" t="0" r="r" b="b"/>
                  <a:pathLst>
                    <a:path w="114" h="159">
                      <a:moveTo>
                        <a:pt x="88" y="159"/>
                      </a:moveTo>
                      <a:lnTo>
                        <a:pt x="0" y="144"/>
                      </a:lnTo>
                      <a:lnTo>
                        <a:pt x="28" y="9"/>
                      </a:lnTo>
                      <a:lnTo>
                        <a:pt x="31" y="0"/>
                      </a:lnTo>
                      <a:lnTo>
                        <a:pt x="114" y="29"/>
                      </a:lnTo>
                      <a:lnTo>
                        <a:pt x="88"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592"/>
                <p:cNvSpPr>
                  <a:spLocks/>
                </p:cNvSpPr>
                <p:nvPr/>
              </p:nvSpPr>
              <p:spPr bwMode="auto">
                <a:xfrm>
                  <a:off x="2248" y="833"/>
                  <a:ext cx="28" cy="32"/>
                </a:xfrm>
                <a:custGeom>
                  <a:avLst/>
                  <a:gdLst/>
                  <a:ahLst/>
                  <a:cxnLst>
                    <a:cxn ang="0">
                      <a:pos x="83" y="159"/>
                    </a:cxn>
                    <a:cxn ang="0">
                      <a:pos x="0" y="130"/>
                    </a:cxn>
                    <a:cxn ang="0">
                      <a:pos x="55" y="8"/>
                    </a:cxn>
                    <a:cxn ang="0">
                      <a:pos x="60" y="0"/>
                    </a:cxn>
                    <a:cxn ang="0">
                      <a:pos x="136" y="45"/>
                    </a:cxn>
                    <a:cxn ang="0">
                      <a:pos x="83" y="159"/>
                    </a:cxn>
                  </a:cxnLst>
                  <a:rect l="0" t="0" r="r" b="b"/>
                  <a:pathLst>
                    <a:path w="136" h="159">
                      <a:moveTo>
                        <a:pt x="83" y="159"/>
                      </a:moveTo>
                      <a:lnTo>
                        <a:pt x="0" y="130"/>
                      </a:lnTo>
                      <a:lnTo>
                        <a:pt x="55" y="8"/>
                      </a:lnTo>
                      <a:lnTo>
                        <a:pt x="60" y="0"/>
                      </a:lnTo>
                      <a:lnTo>
                        <a:pt x="136" y="45"/>
                      </a:lnTo>
                      <a:lnTo>
                        <a:pt x="83"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593"/>
                <p:cNvSpPr>
                  <a:spLocks/>
                </p:cNvSpPr>
                <p:nvPr/>
              </p:nvSpPr>
              <p:spPr bwMode="auto">
                <a:xfrm>
                  <a:off x="2260" y="810"/>
                  <a:ext cx="31" cy="32"/>
                </a:xfrm>
                <a:custGeom>
                  <a:avLst/>
                  <a:gdLst/>
                  <a:ahLst/>
                  <a:cxnLst>
                    <a:cxn ang="0">
                      <a:pos x="76" y="160"/>
                    </a:cxn>
                    <a:cxn ang="0">
                      <a:pos x="0" y="115"/>
                    </a:cxn>
                    <a:cxn ang="0">
                      <a:pos x="80" y="6"/>
                    </a:cxn>
                    <a:cxn ang="0">
                      <a:pos x="86" y="0"/>
                    </a:cxn>
                    <a:cxn ang="0">
                      <a:pos x="151" y="57"/>
                    </a:cxn>
                    <a:cxn ang="0">
                      <a:pos x="76" y="160"/>
                    </a:cxn>
                  </a:cxnLst>
                  <a:rect l="0" t="0" r="r" b="b"/>
                  <a:pathLst>
                    <a:path w="151" h="160">
                      <a:moveTo>
                        <a:pt x="76" y="160"/>
                      </a:moveTo>
                      <a:lnTo>
                        <a:pt x="0" y="115"/>
                      </a:lnTo>
                      <a:lnTo>
                        <a:pt x="80" y="6"/>
                      </a:lnTo>
                      <a:lnTo>
                        <a:pt x="86" y="0"/>
                      </a:lnTo>
                      <a:lnTo>
                        <a:pt x="151" y="57"/>
                      </a:lnTo>
                      <a:lnTo>
                        <a:pt x="76"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594"/>
                <p:cNvSpPr>
                  <a:spLocks/>
                </p:cNvSpPr>
                <p:nvPr/>
              </p:nvSpPr>
              <p:spPr bwMode="auto">
                <a:xfrm>
                  <a:off x="2278" y="790"/>
                  <a:ext cx="32" cy="32"/>
                </a:xfrm>
                <a:custGeom>
                  <a:avLst/>
                  <a:gdLst/>
                  <a:ahLst/>
                  <a:cxnLst>
                    <a:cxn ang="0">
                      <a:pos x="65" y="159"/>
                    </a:cxn>
                    <a:cxn ang="0">
                      <a:pos x="0" y="102"/>
                    </a:cxn>
                    <a:cxn ang="0">
                      <a:pos x="100" y="6"/>
                    </a:cxn>
                    <a:cxn ang="0">
                      <a:pos x="108" y="0"/>
                    </a:cxn>
                    <a:cxn ang="0">
                      <a:pos x="160" y="69"/>
                    </a:cxn>
                    <a:cxn ang="0">
                      <a:pos x="65" y="159"/>
                    </a:cxn>
                  </a:cxnLst>
                  <a:rect l="0" t="0" r="r" b="b"/>
                  <a:pathLst>
                    <a:path w="160" h="159">
                      <a:moveTo>
                        <a:pt x="65" y="159"/>
                      </a:moveTo>
                      <a:lnTo>
                        <a:pt x="0" y="102"/>
                      </a:lnTo>
                      <a:lnTo>
                        <a:pt x="100" y="6"/>
                      </a:lnTo>
                      <a:lnTo>
                        <a:pt x="108" y="0"/>
                      </a:lnTo>
                      <a:lnTo>
                        <a:pt x="160" y="69"/>
                      </a:lnTo>
                      <a:lnTo>
                        <a:pt x="65"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595"/>
                <p:cNvSpPr>
                  <a:spLocks/>
                </p:cNvSpPr>
                <p:nvPr/>
              </p:nvSpPr>
              <p:spPr bwMode="auto">
                <a:xfrm>
                  <a:off x="2299" y="774"/>
                  <a:ext cx="34" cy="30"/>
                </a:xfrm>
                <a:custGeom>
                  <a:avLst/>
                  <a:gdLst/>
                  <a:ahLst/>
                  <a:cxnLst>
                    <a:cxn ang="0">
                      <a:pos x="52" y="149"/>
                    </a:cxn>
                    <a:cxn ang="0">
                      <a:pos x="0" y="80"/>
                    </a:cxn>
                    <a:cxn ang="0">
                      <a:pos x="122" y="4"/>
                    </a:cxn>
                    <a:cxn ang="0">
                      <a:pos x="131" y="0"/>
                    </a:cxn>
                    <a:cxn ang="0">
                      <a:pos x="167" y="77"/>
                    </a:cxn>
                    <a:cxn ang="0">
                      <a:pos x="52" y="149"/>
                    </a:cxn>
                  </a:cxnLst>
                  <a:rect l="0" t="0" r="r" b="b"/>
                  <a:pathLst>
                    <a:path w="167" h="149">
                      <a:moveTo>
                        <a:pt x="52" y="149"/>
                      </a:moveTo>
                      <a:lnTo>
                        <a:pt x="0" y="80"/>
                      </a:lnTo>
                      <a:lnTo>
                        <a:pt x="122" y="4"/>
                      </a:lnTo>
                      <a:lnTo>
                        <a:pt x="131" y="0"/>
                      </a:lnTo>
                      <a:lnTo>
                        <a:pt x="167" y="77"/>
                      </a:lnTo>
                      <a:lnTo>
                        <a:pt x="52"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0" name="Freeform 596"/>
                <p:cNvSpPr>
                  <a:spLocks/>
                </p:cNvSpPr>
                <p:nvPr/>
              </p:nvSpPr>
              <p:spPr bwMode="auto">
                <a:xfrm>
                  <a:off x="2325" y="764"/>
                  <a:ext cx="33" cy="25"/>
                </a:xfrm>
                <a:custGeom>
                  <a:avLst/>
                  <a:gdLst/>
                  <a:ahLst/>
                  <a:cxnLst>
                    <a:cxn ang="0">
                      <a:pos x="36" y="128"/>
                    </a:cxn>
                    <a:cxn ang="0">
                      <a:pos x="0" y="51"/>
                    </a:cxn>
                    <a:cxn ang="0">
                      <a:pos x="136" y="1"/>
                    </a:cxn>
                    <a:cxn ang="0">
                      <a:pos x="142" y="0"/>
                    </a:cxn>
                    <a:cxn ang="0">
                      <a:pos x="165" y="81"/>
                    </a:cxn>
                    <a:cxn ang="0">
                      <a:pos x="36" y="128"/>
                    </a:cxn>
                  </a:cxnLst>
                  <a:rect l="0" t="0" r="r" b="b"/>
                  <a:pathLst>
                    <a:path w="165" h="128">
                      <a:moveTo>
                        <a:pt x="36" y="128"/>
                      </a:moveTo>
                      <a:lnTo>
                        <a:pt x="0" y="51"/>
                      </a:lnTo>
                      <a:lnTo>
                        <a:pt x="136" y="1"/>
                      </a:lnTo>
                      <a:lnTo>
                        <a:pt x="142" y="0"/>
                      </a:lnTo>
                      <a:lnTo>
                        <a:pt x="165" y="81"/>
                      </a:lnTo>
                      <a:lnTo>
                        <a:pt x="36"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597"/>
                <p:cNvSpPr>
                  <a:spLocks/>
                </p:cNvSpPr>
                <p:nvPr/>
              </p:nvSpPr>
              <p:spPr bwMode="auto">
                <a:xfrm>
                  <a:off x="2354" y="758"/>
                  <a:ext cx="30" cy="22"/>
                </a:xfrm>
                <a:custGeom>
                  <a:avLst/>
                  <a:gdLst/>
                  <a:ahLst/>
                  <a:cxnLst>
                    <a:cxn ang="0">
                      <a:pos x="23" y="109"/>
                    </a:cxn>
                    <a:cxn ang="0">
                      <a:pos x="0" y="28"/>
                    </a:cxn>
                    <a:cxn ang="0">
                      <a:pos x="133" y="0"/>
                    </a:cxn>
                    <a:cxn ang="0">
                      <a:pos x="138" y="0"/>
                    </a:cxn>
                    <a:cxn ang="0">
                      <a:pos x="149" y="84"/>
                    </a:cxn>
                    <a:cxn ang="0">
                      <a:pos x="23" y="109"/>
                    </a:cxn>
                  </a:cxnLst>
                  <a:rect l="0" t="0" r="r" b="b"/>
                  <a:pathLst>
                    <a:path w="149" h="109">
                      <a:moveTo>
                        <a:pt x="23" y="109"/>
                      </a:moveTo>
                      <a:lnTo>
                        <a:pt x="0" y="28"/>
                      </a:lnTo>
                      <a:lnTo>
                        <a:pt x="133" y="0"/>
                      </a:lnTo>
                      <a:lnTo>
                        <a:pt x="138" y="0"/>
                      </a:lnTo>
                      <a:lnTo>
                        <a:pt x="149" y="84"/>
                      </a:lnTo>
                      <a:lnTo>
                        <a:pt x="23"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2" name="Freeform 598"/>
                <p:cNvSpPr>
                  <a:spLocks/>
                </p:cNvSpPr>
                <p:nvPr/>
              </p:nvSpPr>
              <p:spPr bwMode="auto">
                <a:xfrm>
                  <a:off x="2381" y="755"/>
                  <a:ext cx="34" cy="20"/>
                </a:xfrm>
                <a:custGeom>
                  <a:avLst/>
                  <a:gdLst/>
                  <a:ahLst/>
                  <a:cxnLst>
                    <a:cxn ang="0">
                      <a:pos x="11" y="100"/>
                    </a:cxn>
                    <a:cxn ang="0">
                      <a:pos x="0" y="16"/>
                    </a:cxn>
                    <a:cxn ang="0">
                      <a:pos x="156" y="0"/>
                    </a:cxn>
                    <a:cxn ang="0">
                      <a:pos x="168" y="0"/>
                    </a:cxn>
                    <a:cxn ang="0">
                      <a:pos x="160" y="84"/>
                    </a:cxn>
                    <a:cxn ang="0">
                      <a:pos x="11" y="100"/>
                    </a:cxn>
                  </a:cxnLst>
                  <a:rect l="0" t="0" r="r" b="b"/>
                  <a:pathLst>
                    <a:path w="168" h="100">
                      <a:moveTo>
                        <a:pt x="11" y="100"/>
                      </a:moveTo>
                      <a:lnTo>
                        <a:pt x="0" y="16"/>
                      </a:lnTo>
                      <a:lnTo>
                        <a:pt x="156" y="0"/>
                      </a:lnTo>
                      <a:lnTo>
                        <a:pt x="168" y="0"/>
                      </a:lnTo>
                      <a:lnTo>
                        <a:pt x="160" y="84"/>
                      </a:lnTo>
                      <a:lnTo>
                        <a:pt x="11"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3" name="Freeform 599"/>
                <p:cNvSpPr>
                  <a:spLocks/>
                </p:cNvSpPr>
                <p:nvPr/>
              </p:nvSpPr>
              <p:spPr bwMode="auto">
                <a:xfrm>
                  <a:off x="2413" y="755"/>
                  <a:ext cx="34" cy="21"/>
                </a:xfrm>
                <a:custGeom>
                  <a:avLst/>
                  <a:gdLst/>
                  <a:ahLst/>
                  <a:cxnLst>
                    <a:cxn ang="0">
                      <a:pos x="0" y="84"/>
                    </a:cxn>
                    <a:cxn ang="0">
                      <a:pos x="8" y="0"/>
                    </a:cxn>
                    <a:cxn ang="0">
                      <a:pos x="166" y="23"/>
                    </a:cxn>
                    <a:cxn ang="0">
                      <a:pos x="166" y="23"/>
                    </a:cxn>
                    <a:cxn ang="0">
                      <a:pos x="152" y="107"/>
                    </a:cxn>
                    <a:cxn ang="0">
                      <a:pos x="0" y="84"/>
                    </a:cxn>
                  </a:cxnLst>
                  <a:rect l="0" t="0" r="r" b="b"/>
                  <a:pathLst>
                    <a:path w="166" h="107">
                      <a:moveTo>
                        <a:pt x="0" y="84"/>
                      </a:moveTo>
                      <a:lnTo>
                        <a:pt x="8" y="0"/>
                      </a:lnTo>
                      <a:lnTo>
                        <a:pt x="166" y="23"/>
                      </a:lnTo>
                      <a:lnTo>
                        <a:pt x="166" y="23"/>
                      </a:lnTo>
                      <a:lnTo>
                        <a:pt x="152" y="107"/>
                      </a:lnTo>
                      <a:lnTo>
                        <a:pt x="0"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4" name="Freeform 600"/>
                <p:cNvSpPr>
                  <a:spLocks/>
                </p:cNvSpPr>
                <p:nvPr/>
              </p:nvSpPr>
              <p:spPr bwMode="auto">
                <a:xfrm>
                  <a:off x="2444" y="760"/>
                  <a:ext cx="35" cy="21"/>
                </a:xfrm>
                <a:custGeom>
                  <a:avLst/>
                  <a:gdLst/>
                  <a:ahLst/>
                  <a:cxnLst>
                    <a:cxn ang="0">
                      <a:pos x="0" y="84"/>
                    </a:cxn>
                    <a:cxn ang="0">
                      <a:pos x="14" y="0"/>
                    </a:cxn>
                    <a:cxn ang="0">
                      <a:pos x="171" y="23"/>
                    </a:cxn>
                    <a:cxn ang="0">
                      <a:pos x="177" y="25"/>
                    </a:cxn>
                    <a:cxn ang="0">
                      <a:pos x="154" y="106"/>
                    </a:cxn>
                    <a:cxn ang="0">
                      <a:pos x="0" y="84"/>
                    </a:cxn>
                  </a:cxnLst>
                  <a:rect l="0" t="0" r="r" b="b"/>
                  <a:pathLst>
                    <a:path w="177" h="106">
                      <a:moveTo>
                        <a:pt x="0" y="84"/>
                      </a:moveTo>
                      <a:lnTo>
                        <a:pt x="14" y="0"/>
                      </a:lnTo>
                      <a:lnTo>
                        <a:pt x="171" y="23"/>
                      </a:lnTo>
                      <a:lnTo>
                        <a:pt x="177" y="25"/>
                      </a:lnTo>
                      <a:lnTo>
                        <a:pt x="154" y="106"/>
                      </a:lnTo>
                      <a:lnTo>
                        <a:pt x="0"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5" name="Freeform 601"/>
                <p:cNvSpPr>
                  <a:spLocks/>
                </p:cNvSpPr>
                <p:nvPr/>
              </p:nvSpPr>
              <p:spPr bwMode="auto">
                <a:xfrm>
                  <a:off x="2475" y="765"/>
                  <a:ext cx="31" cy="23"/>
                </a:xfrm>
                <a:custGeom>
                  <a:avLst/>
                  <a:gdLst/>
                  <a:ahLst/>
                  <a:cxnLst>
                    <a:cxn ang="0">
                      <a:pos x="0" y="81"/>
                    </a:cxn>
                    <a:cxn ang="0">
                      <a:pos x="23" y="0"/>
                    </a:cxn>
                    <a:cxn ang="0">
                      <a:pos x="156" y="35"/>
                    </a:cxn>
                    <a:cxn ang="0">
                      <a:pos x="159" y="36"/>
                    </a:cxn>
                    <a:cxn ang="0">
                      <a:pos x="129" y="117"/>
                    </a:cxn>
                    <a:cxn ang="0">
                      <a:pos x="0" y="81"/>
                    </a:cxn>
                  </a:cxnLst>
                  <a:rect l="0" t="0" r="r" b="b"/>
                  <a:pathLst>
                    <a:path w="159" h="117">
                      <a:moveTo>
                        <a:pt x="0" y="81"/>
                      </a:moveTo>
                      <a:lnTo>
                        <a:pt x="23" y="0"/>
                      </a:lnTo>
                      <a:lnTo>
                        <a:pt x="156" y="35"/>
                      </a:lnTo>
                      <a:lnTo>
                        <a:pt x="159" y="36"/>
                      </a:lnTo>
                      <a:lnTo>
                        <a:pt x="129" y="117"/>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6" name="Freeform 602"/>
                <p:cNvSpPr>
                  <a:spLocks/>
                </p:cNvSpPr>
                <p:nvPr/>
              </p:nvSpPr>
              <p:spPr bwMode="auto">
                <a:xfrm>
                  <a:off x="2500" y="772"/>
                  <a:ext cx="33" cy="24"/>
                </a:xfrm>
                <a:custGeom>
                  <a:avLst/>
                  <a:gdLst/>
                  <a:ahLst/>
                  <a:cxnLst>
                    <a:cxn ang="0">
                      <a:pos x="0" y="81"/>
                    </a:cxn>
                    <a:cxn ang="0">
                      <a:pos x="30" y="0"/>
                    </a:cxn>
                    <a:cxn ang="0">
                      <a:pos x="152" y="44"/>
                    </a:cxn>
                    <a:cxn ang="0">
                      <a:pos x="161" y="48"/>
                    </a:cxn>
                    <a:cxn ang="0">
                      <a:pos x="116" y="122"/>
                    </a:cxn>
                    <a:cxn ang="0">
                      <a:pos x="0" y="81"/>
                    </a:cxn>
                  </a:cxnLst>
                  <a:rect l="0" t="0" r="r" b="b"/>
                  <a:pathLst>
                    <a:path w="161" h="122">
                      <a:moveTo>
                        <a:pt x="0" y="81"/>
                      </a:moveTo>
                      <a:lnTo>
                        <a:pt x="30" y="0"/>
                      </a:lnTo>
                      <a:lnTo>
                        <a:pt x="152" y="44"/>
                      </a:lnTo>
                      <a:lnTo>
                        <a:pt x="161" y="48"/>
                      </a:lnTo>
                      <a:lnTo>
                        <a:pt x="116" y="122"/>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7" name="Freeform 603"/>
                <p:cNvSpPr>
                  <a:spLocks/>
                </p:cNvSpPr>
                <p:nvPr/>
              </p:nvSpPr>
              <p:spPr bwMode="auto">
                <a:xfrm>
                  <a:off x="2524" y="781"/>
                  <a:ext cx="29" cy="27"/>
                </a:xfrm>
                <a:custGeom>
                  <a:avLst/>
                  <a:gdLst/>
                  <a:ahLst/>
                  <a:cxnLst>
                    <a:cxn ang="0">
                      <a:pos x="0" y="74"/>
                    </a:cxn>
                    <a:cxn ang="0">
                      <a:pos x="45" y="0"/>
                    </a:cxn>
                    <a:cxn ang="0">
                      <a:pos x="145" y="63"/>
                    </a:cxn>
                    <a:cxn ang="0">
                      <a:pos x="149" y="65"/>
                    </a:cxn>
                    <a:cxn ang="0">
                      <a:pos x="95" y="134"/>
                    </a:cxn>
                    <a:cxn ang="0">
                      <a:pos x="0" y="74"/>
                    </a:cxn>
                  </a:cxnLst>
                  <a:rect l="0" t="0" r="r" b="b"/>
                  <a:pathLst>
                    <a:path w="149" h="134">
                      <a:moveTo>
                        <a:pt x="0" y="74"/>
                      </a:moveTo>
                      <a:lnTo>
                        <a:pt x="45" y="0"/>
                      </a:lnTo>
                      <a:lnTo>
                        <a:pt x="145" y="63"/>
                      </a:lnTo>
                      <a:lnTo>
                        <a:pt x="149" y="65"/>
                      </a:lnTo>
                      <a:lnTo>
                        <a:pt x="95" y="134"/>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8" name="Freeform 604"/>
                <p:cNvSpPr>
                  <a:spLocks/>
                </p:cNvSpPr>
                <p:nvPr/>
              </p:nvSpPr>
              <p:spPr bwMode="auto">
                <a:xfrm>
                  <a:off x="2543" y="794"/>
                  <a:ext cx="27" cy="26"/>
                </a:xfrm>
                <a:custGeom>
                  <a:avLst/>
                  <a:gdLst/>
                  <a:ahLst/>
                  <a:cxnLst>
                    <a:cxn ang="0">
                      <a:pos x="0" y="69"/>
                    </a:cxn>
                    <a:cxn ang="0">
                      <a:pos x="54" y="0"/>
                    </a:cxn>
                    <a:cxn ang="0">
                      <a:pos x="134" y="59"/>
                    </a:cxn>
                    <a:cxn ang="0">
                      <a:pos x="137" y="62"/>
                    </a:cxn>
                    <a:cxn ang="0">
                      <a:pos x="77" y="126"/>
                    </a:cxn>
                    <a:cxn ang="0">
                      <a:pos x="0" y="69"/>
                    </a:cxn>
                  </a:cxnLst>
                  <a:rect l="0" t="0" r="r" b="b"/>
                  <a:pathLst>
                    <a:path w="137" h="126">
                      <a:moveTo>
                        <a:pt x="0" y="69"/>
                      </a:moveTo>
                      <a:lnTo>
                        <a:pt x="54" y="0"/>
                      </a:lnTo>
                      <a:lnTo>
                        <a:pt x="134" y="59"/>
                      </a:lnTo>
                      <a:lnTo>
                        <a:pt x="137" y="62"/>
                      </a:lnTo>
                      <a:lnTo>
                        <a:pt x="77" y="126"/>
                      </a:lnTo>
                      <a:lnTo>
                        <a:pt x="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9" name="Freeform 605"/>
                <p:cNvSpPr>
                  <a:spLocks/>
                </p:cNvSpPr>
                <p:nvPr/>
              </p:nvSpPr>
              <p:spPr bwMode="auto">
                <a:xfrm>
                  <a:off x="2558" y="807"/>
                  <a:ext cx="27" cy="24"/>
                </a:xfrm>
                <a:custGeom>
                  <a:avLst/>
                  <a:gdLst/>
                  <a:ahLst/>
                  <a:cxnLst>
                    <a:cxn ang="0">
                      <a:pos x="0" y="64"/>
                    </a:cxn>
                    <a:cxn ang="0">
                      <a:pos x="60" y="0"/>
                    </a:cxn>
                    <a:cxn ang="0">
                      <a:pos x="130" y="64"/>
                    </a:cxn>
                    <a:cxn ang="0">
                      <a:pos x="134" y="68"/>
                    </a:cxn>
                    <a:cxn ang="0">
                      <a:pos x="67" y="123"/>
                    </a:cxn>
                    <a:cxn ang="0">
                      <a:pos x="0" y="64"/>
                    </a:cxn>
                  </a:cxnLst>
                  <a:rect l="0" t="0" r="r" b="b"/>
                  <a:pathLst>
                    <a:path w="134" h="123">
                      <a:moveTo>
                        <a:pt x="0" y="64"/>
                      </a:moveTo>
                      <a:lnTo>
                        <a:pt x="60" y="0"/>
                      </a:lnTo>
                      <a:lnTo>
                        <a:pt x="130" y="64"/>
                      </a:lnTo>
                      <a:lnTo>
                        <a:pt x="134" y="68"/>
                      </a:lnTo>
                      <a:lnTo>
                        <a:pt x="67" y="123"/>
                      </a:lnTo>
                      <a:lnTo>
                        <a:pt x="0"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0" name="Freeform 606"/>
                <p:cNvSpPr>
                  <a:spLocks/>
                </p:cNvSpPr>
                <p:nvPr/>
              </p:nvSpPr>
              <p:spPr bwMode="auto">
                <a:xfrm>
                  <a:off x="2571" y="820"/>
                  <a:ext cx="26" cy="24"/>
                </a:xfrm>
                <a:custGeom>
                  <a:avLst/>
                  <a:gdLst/>
                  <a:ahLst/>
                  <a:cxnLst>
                    <a:cxn ang="0">
                      <a:pos x="0" y="55"/>
                    </a:cxn>
                    <a:cxn ang="0">
                      <a:pos x="67" y="0"/>
                    </a:cxn>
                    <a:cxn ang="0">
                      <a:pos x="123" y="66"/>
                    </a:cxn>
                    <a:cxn ang="0">
                      <a:pos x="128" y="73"/>
                    </a:cxn>
                    <a:cxn ang="0">
                      <a:pos x="51" y="116"/>
                    </a:cxn>
                    <a:cxn ang="0">
                      <a:pos x="0" y="55"/>
                    </a:cxn>
                  </a:cxnLst>
                  <a:rect l="0" t="0" r="r" b="b"/>
                  <a:pathLst>
                    <a:path w="128" h="116">
                      <a:moveTo>
                        <a:pt x="0" y="55"/>
                      </a:moveTo>
                      <a:lnTo>
                        <a:pt x="67" y="0"/>
                      </a:lnTo>
                      <a:lnTo>
                        <a:pt x="123" y="66"/>
                      </a:lnTo>
                      <a:lnTo>
                        <a:pt x="128" y="73"/>
                      </a:lnTo>
                      <a:lnTo>
                        <a:pt x="51" y="116"/>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1" name="Freeform 607"/>
                <p:cNvSpPr>
                  <a:spLocks/>
                </p:cNvSpPr>
                <p:nvPr/>
              </p:nvSpPr>
              <p:spPr bwMode="auto">
                <a:xfrm>
                  <a:off x="2582" y="835"/>
                  <a:ext cx="27" cy="27"/>
                </a:xfrm>
                <a:custGeom>
                  <a:avLst/>
                  <a:gdLst/>
                  <a:ahLst/>
                  <a:cxnLst>
                    <a:cxn ang="0">
                      <a:pos x="0" y="43"/>
                    </a:cxn>
                    <a:cxn ang="0">
                      <a:pos x="77" y="0"/>
                    </a:cxn>
                    <a:cxn ang="0">
                      <a:pos x="133" y="103"/>
                    </a:cxn>
                    <a:cxn ang="0">
                      <a:pos x="136" y="111"/>
                    </a:cxn>
                    <a:cxn ang="0">
                      <a:pos x="52" y="137"/>
                    </a:cxn>
                    <a:cxn ang="0">
                      <a:pos x="0" y="43"/>
                    </a:cxn>
                  </a:cxnLst>
                  <a:rect l="0" t="0" r="r" b="b"/>
                  <a:pathLst>
                    <a:path w="136" h="137">
                      <a:moveTo>
                        <a:pt x="0" y="43"/>
                      </a:moveTo>
                      <a:lnTo>
                        <a:pt x="77" y="0"/>
                      </a:lnTo>
                      <a:lnTo>
                        <a:pt x="133" y="103"/>
                      </a:lnTo>
                      <a:lnTo>
                        <a:pt x="136" y="111"/>
                      </a:lnTo>
                      <a:lnTo>
                        <a:pt x="52" y="137"/>
                      </a:lnTo>
                      <a:lnTo>
                        <a:pt x="0"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6" name="Freeform 608"/>
              <p:cNvSpPr>
                <a:spLocks/>
              </p:cNvSpPr>
              <p:nvPr/>
            </p:nvSpPr>
            <p:spPr bwMode="auto">
              <a:xfrm>
                <a:off x="2168" y="816"/>
                <a:ext cx="25" cy="33"/>
              </a:xfrm>
              <a:custGeom>
                <a:avLst/>
                <a:gdLst/>
                <a:ahLst/>
                <a:cxnLst>
                  <a:cxn ang="0">
                    <a:pos x="0" y="26"/>
                  </a:cxn>
                  <a:cxn ang="0">
                    <a:pos x="84" y="0"/>
                  </a:cxn>
                  <a:cxn ang="0">
                    <a:pos x="126" y="146"/>
                  </a:cxn>
                  <a:cxn ang="0">
                    <a:pos x="127" y="150"/>
                  </a:cxn>
                  <a:cxn ang="0">
                    <a:pos x="39" y="166"/>
                  </a:cxn>
                  <a:cxn ang="0">
                    <a:pos x="0" y="26"/>
                  </a:cxn>
                </a:cxnLst>
                <a:rect l="0" t="0" r="r" b="b"/>
                <a:pathLst>
                  <a:path w="127" h="166">
                    <a:moveTo>
                      <a:pt x="0" y="26"/>
                    </a:moveTo>
                    <a:lnTo>
                      <a:pt x="84" y="0"/>
                    </a:lnTo>
                    <a:lnTo>
                      <a:pt x="126" y="146"/>
                    </a:lnTo>
                    <a:lnTo>
                      <a:pt x="127" y="150"/>
                    </a:lnTo>
                    <a:lnTo>
                      <a:pt x="39" y="16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609"/>
              <p:cNvSpPr>
                <a:spLocks/>
              </p:cNvSpPr>
              <p:nvPr/>
            </p:nvSpPr>
            <p:spPr bwMode="auto">
              <a:xfrm>
                <a:off x="2176" y="846"/>
                <a:ext cx="22" cy="34"/>
              </a:xfrm>
              <a:custGeom>
                <a:avLst/>
                <a:gdLst/>
                <a:ahLst/>
                <a:cxnLst>
                  <a:cxn ang="0">
                    <a:pos x="0" y="16"/>
                  </a:cxn>
                  <a:cxn ang="0">
                    <a:pos x="88" y="0"/>
                  </a:cxn>
                  <a:cxn ang="0">
                    <a:pos x="113" y="151"/>
                  </a:cxn>
                  <a:cxn ang="0">
                    <a:pos x="25" y="170"/>
                  </a:cxn>
                  <a:cxn ang="0">
                    <a:pos x="25" y="166"/>
                  </a:cxn>
                  <a:cxn ang="0">
                    <a:pos x="0" y="16"/>
                  </a:cxn>
                </a:cxnLst>
                <a:rect l="0" t="0" r="r" b="b"/>
                <a:pathLst>
                  <a:path w="113" h="170">
                    <a:moveTo>
                      <a:pt x="0" y="16"/>
                    </a:moveTo>
                    <a:lnTo>
                      <a:pt x="88" y="0"/>
                    </a:lnTo>
                    <a:lnTo>
                      <a:pt x="113" y="151"/>
                    </a:lnTo>
                    <a:lnTo>
                      <a:pt x="25" y="170"/>
                    </a:lnTo>
                    <a:lnTo>
                      <a:pt x="25" y="16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610"/>
              <p:cNvSpPr>
                <a:spLocks/>
              </p:cNvSpPr>
              <p:nvPr/>
            </p:nvSpPr>
            <p:spPr bwMode="auto">
              <a:xfrm>
                <a:off x="2181" y="876"/>
                <a:ext cx="25" cy="34"/>
              </a:xfrm>
              <a:custGeom>
                <a:avLst/>
                <a:gdLst/>
                <a:ahLst/>
                <a:cxnLst>
                  <a:cxn ang="0">
                    <a:pos x="0" y="19"/>
                  </a:cxn>
                  <a:cxn ang="0">
                    <a:pos x="88" y="0"/>
                  </a:cxn>
                  <a:cxn ang="0">
                    <a:pos x="124" y="142"/>
                  </a:cxn>
                  <a:cxn ang="0">
                    <a:pos x="40" y="169"/>
                  </a:cxn>
                  <a:cxn ang="0">
                    <a:pos x="39" y="165"/>
                  </a:cxn>
                  <a:cxn ang="0">
                    <a:pos x="0" y="19"/>
                  </a:cxn>
                </a:cxnLst>
                <a:rect l="0" t="0" r="r" b="b"/>
                <a:pathLst>
                  <a:path w="124" h="169">
                    <a:moveTo>
                      <a:pt x="0" y="19"/>
                    </a:moveTo>
                    <a:lnTo>
                      <a:pt x="88" y="0"/>
                    </a:lnTo>
                    <a:lnTo>
                      <a:pt x="124" y="142"/>
                    </a:lnTo>
                    <a:lnTo>
                      <a:pt x="40" y="169"/>
                    </a:lnTo>
                    <a:lnTo>
                      <a:pt x="39" y="165"/>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611"/>
              <p:cNvSpPr>
                <a:spLocks/>
              </p:cNvSpPr>
              <p:nvPr/>
            </p:nvSpPr>
            <p:spPr bwMode="auto">
              <a:xfrm>
                <a:off x="2189" y="905"/>
                <a:ext cx="25" cy="32"/>
              </a:xfrm>
              <a:custGeom>
                <a:avLst/>
                <a:gdLst/>
                <a:ahLst/>
                <a:cxnLst>
                  <a:cxn ang="0">
                    <a:pos x="0" y="27"/>
                  </a:cxn>
                  <a:cxn ang="0">
                    <a:pos x="84" y="0"/>
                  </a:cxn>
                  <a:cxn ang="0">
                    <a:pos x="127" y="114"/>
                  </a:cxn>
                  <a:cxn ang="0">
                    <a:pos x="52" y="160"/>
                  </a:cxn>
                  <a:cxn ang="0">
                    <a:pos x="46" y="149"/>
                  </a:cxn>
                  <a:cxn ang="0">
                    <a:pos x="0" y="27"/>
                  </a:cxn>
                </a:cxnLst>
                <a:rect l="0" t="0" r="r" b="b"/>
                <a:pathLst>
                  <a:path w="127" h="160">
                    <a:moveTo>
                      <a:pt x="0" y="27"/>
                    </a:moveTo>
                    <a:lnTo>
                      <a:pt x="84" y="0"/>
                    </a:lnTo>
                    <a:lnTo>
                      <a:pt x="127" y="114"/>
                    </a:lnTo>
                    <a:lnTo>
                      <a:pt x="52" y="160"/>
                    </a:lnTo>
                    <a:lnTo>
                      <a:pt x="46" y="149"/>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612"/>
              <p:cNvSpPr>
                <a:spLocks/>
              </p:cNvSpPr>
              <p:nvPr/>
            </p:nvSpPr>
            <p:spPr bwMode="auto">
              <a:xfrm>
                <a:off x="2199" y="928"/>
                <a:ext cx="29" cy="30"/>
              </a:xfrm>
              <a:custGeom>
                <a:avLst/>
                <a:gdLst/>
                <a:ahLst/>
                <a:cxnLst>
                  <a:cxn ang="0">
                    <a:pos x="0" y="46"/>
                  </a:cxn>
                  <a:cxn ang="0">
                    <a:pos x="75" y="0"/>
                  </a:cxn>
                  <a:cxn ang="0">
                    <a:pos x="145" y="88"/>
                  </a:cxn>
                  <a:cxn ang="0">
                    <a:pos x="84" y="150"/>
                  </a:cxn>
                  <a:cxn ang="0">
                    <a:pos x="76" y="143"/>
                  </a:cxn>
                  <a:cxn ang="0">
                    <a:pos x="0" y="46"/>
                  </a:cxn>
                </a:cxnLst>
                <a:rect l="0" t="0" r="r" b="b"/>
                <a:pathLst>
                  <a:path w="145" h="150">
                    <a:moveTo>
                      <a:pt x="0" y="46"/>
                    </a:moveTo>
                    <a:lnTo>
                      <a:pt x="75" y="0"/>
                    </a:lnTo>
                    <a:lnTo>
                      <a:pt x="145" y="88"/>
                    </a:lnTo>
                    <a:lnTo>
                      <a:pt x="84" y="150"/>
                    </a:lnTo>
                    <a:lnTo>
                      <a:pt x="76" y="143"/>
                    </a:lnTo>
                    <a:lnTo>
                      <a:pt x="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613"/>
              <p:cNvSpPr>
                <a:spLocks/>
              </p:cNvSpPr>
              <p:nvPr/>
            </p:nvSpPr>
            <p:spPr bwMode="auto">
              <a:xfrm>
                <a:off x="2216" y="945"/>
                <a:ext cx="29" cy="27"/>
              </a:xfrm>
              <a:custGeom>
                <a:avLst/>
                <a:gdLst/>
                <a:ahLst/>
                <a:cxnLst>
                  <a:cxn ang="0">
                    <a:pos x="0" y="62"/>
                  </a:cxn>
                  <a:cxn ang="0">
                    <a:pos x="61" y="0"/>
                  </a:cxn>
                  <a:cxn ang="0">
                    <a:pos x="147" y="66"/>
                  </a:cxn>
                  <a:cxn ang="0">
                    <a:pos x="92" y="132"/>
                  </a:cxn>
                  <a:cxn ang="0">
                    <a:pos x="91" y="132"/>
                  </a:cxn>
                  <a:cxn ang="0">
                    <a:pos x="0" y="62"/>
                  </a:cxn>
                </a:cxnLst>
                <a:rect l="0" t="0" r="r" b="b"/>
                <a:pathLst>
                  <a:path w="147" h="132">
                    <a:moveTo>
                      <a:pt x="0" y="62"/>
                    </a:moveTo>
                    <a:lnTo>
                      <a:pt x="61" y="0"/>
                    </a:lnTo>
                    <a:lnTo>
                      <a:pt x="147" y="66"/>
                    </a:lnTo>
                    <a:lnTo>
                      <a:pt x="92" y="132"/>
                    </a:lnTo>
                    <a:lnTo>
                      <a:pt x="91" y="132"/>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614"/>
              <p:cNvSpPr>
                <a:spLocks/>
              </p:cNvSpPr>
              <p:nvPr/>
            </p:nvSpPr>
            <p:spPr bwMode="auto">
              <a:xfrm>
                <a:off x="2234" y="958"/>
                <a:ext cx="32" cy="27"/>
              </a:xfrm>
              <a:custGeom>
                <a:avLst/>
                <a:gdLst/>
                <a:ahLst/>
                <a:cxnLst>
                  <a:cxn ang="0">
                    <a:pos x="0" y="66"/>
                  </a:cxn>
                  <a:cxn ang="0">
                    <a:pos x="55" y="0"/>
                  </a:cxn>
                  <a:cxn ang="0">
                    <a:pos x="149" y="69"/>
                  </a:cxn>
                  <a:cxn ang="0">
                    <a:pos x="156" y="75"/>
                  </a:cxn>
                  <a:cxn ang="0">
                    <a:pos x="90" y="133"/>
                  </a:cxn>
                  <a:cxn ang="0">
                    <a:pos x="0" y="66"/>
                  </a:cxn>
                </a:cxnLst>
                <a:rect l="0" t="0" r="r" b="b"/>
                <a:pathLst>
                  <a:path w="156" h="133">
                    <a:moveTo>
                      <a:pt x="0" y="66"/>
                    </a:moveTo>
                    <a:lnTo>
                      <a:pt x="55" y="0"/>
                    </a:lnTo>
                    <a:lnTo>
                      <a:pt x="149" y="69"/>
                    </a:lnTo>
                    <a:lnTo>
                      <a:pt x="156" y="75"/>
                    </a:lnTo>
                    <a:lnTo>
                      <a:pt x="90" y="133"/>
                    </a:lnTo>
                    <a:lnTo>
                      <a:pt x="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615"/>
              <p:cNvSpPr>
                <a:spLocks/>
              </p:cNvSpPr>
              <p:nvPr/>
            </p:nvSpPr>
            <p:spPr bwMode="auto">
              <a:xfrm>
                <a:off x="2252" y="973"/>
                <a:ext cx="29" cy="27"/>
              </a:xfrm>
              <a:custGeom>
                <a:avLst/>
                <a:gdLst/>
                <a:ahLst/>
                <a:cxnLst>
                  <a:cxn ang="0">
                    <a:pos x="0" y="58"/>
                  </a:cxn>
                  <a:cxn ang="0">
                    <a:pos x="66" y="0"/>
                  </a:cxn>
                  <a:cxn ang="0">
                    <a:pos x="138" y="83"/>
                  </a:cxn>
                  <a:cxn ang="0">
                    <a:pos x="142" y="86"/>
                  </a:cxn>
                  <a:cxn ang="0">
                    <a:pos x="69" y="136"/>
                  </a:cxn>
                  <a:cxn ang="0">
                    <a:pos x="0" y="58"/>
                  </a:cxn>
                </a:cxnLst>
                <a:rect l="0" t="0" r="r" b="b"/>
                <a:pathLst>
                  <a:path w="142" h="136">
                    <a:moveTo>
                      <a:pt x="0" y="58"/>
                    </a:moveTo>
                    <a:lnTo>
                      <a:pt x="66" y="0"/>
                    </a:lnTo>
                    <a:lnTo>
                      <a:pt x="138" y="83"/>
                    </a:lnTo>
                    <a:lnTo>
                      <a:pt x="142" y="86"/>
                    </a:lnTo>
                    <a:lnTo>
                      <a:pt x="69" y="136"/>
                    </a:lnTo>
                    <a:lnTo>
                      <a:pt x="0"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616"/>
              <p:cNvSpPr>
                <a:spLocks/>
              </p:cNvSpPr>
              <p:nvPr/>
            </p:nvSpPr>
            <p:spPr bwMode="auto">
              <a:xfrm>
                <a:off x="2266" y="991"/>
                <a:ext cx="25" cy="20"/>
              </a:xfrm>
              <a:custGeom>
                <a:avLst/>
                <a:gdLst/>
                <a:ahLst/>
                <a:cxnLst>
                  <a:cxn ang="0">
                    <a:pos x="0" y="50"/>
                  </a:cxn>
                  <a:cxn ang="0">
                    <a:pos x="73" y="0"/>
                  </a:cxn>
                  <a:cxn ang="0">
                    <a:pos x="118" y="63"/>
                  </a:cxn>
                  <a:cxn ang="0">
                    <a:pos x="123" y="72"/>
                  </a:cxn>
                  <a:cxn ang="0">
                    <a:pos x="42" y="106"/>
                  </a:cxn>
                  <a:cxn ang="0">
                    <a:pos x="0" y="50"/>
                  </a:cxn>
                </a:cxnLst>
                <a:rect l="0" t="0" r="r" b="b"/>
                <a:pathLst>
                  <a:path w="123" h="106">
                    <a:moveTo>
                      <a:pt x="0" y="50"/>
                    </a:moveTo>
                    <a:lnTo>
                      <a:pt x="73" y="0"/>
                    </a:lnTo>
                    <a:lnTo>
                      <a:pt x="118" y="63"/>
                    </a:lnTo>
                    <a:lnTo>
                      <a:pt x="123" y="72"/>
                    </a:lnTo>
                    <a:lnTo>
                      <a:pt x="42" y="106"/>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617"/>
              <p:cNvSpPr>
                <a:spLocks/>
              </p:cNvSpPr>
              <p:nvPr/>
            </p:nvSpPr>
            <p:spPr bwMode="auto">
              <a:xfrm>
                <a:off x="2275" y="1004"/>
                <a:ext cx="22" cy="19"/>
              </a:xfrm>
              <a:custGeom>
                <a:avLst/>
                <a:gdLst/>
                <a:ahLst/>
                <a:cxnLst>
                  <a:cxn ang="0">
                    <a:pos x="0" y="34"/>
                  </a:cxn>
                  <a:cxn ang="0">
                    <a:pos x="81" y="0"/>
                  </a:cxn>
                  <a:cxn ang="0">
                    <a:pos x="109" y="69"/>
                  </a:cxn>
                  <a:cxn ang="0">
                    <a:pos x="111" y="80"/>
                  </a:cxn>
                  <a:cxn ang="0">
                    <a:pos x="23" y="95"/>
                  </a:cxn>
                  <a:cxn ang="0">
                    <a:pos x="0" y="34"/>
                  </a:cxn>
                </a:cxnLst>
                <a:rect l="0" t="0" r="r" b="b"/>
                <a:pathLst>
                  <a:path w="111" h="95">
                    <a:moveTo>
                      <a:pt x="0" y="34"/>
                    </a:moveTo>
                    <a:lnTo>
                      <a:pt x="81" y="0"/>
                    </a:lnTo>
                    <a:lnTo>
                      <a:pt x="109" y="69"/>
                    </a:lnTo>
                    <a:lnTo>
                      <a:pt x="111" y="80"/>
                    </a:lnTo>
                    <a:lnTo>
                      <a:pt x="23" y="95"/>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618"/>
              <p:cNvSpPr>
                <a:spLocks/>
              </p:cNvSpPr>
              <p:nvPr/>
            </p:nvSpPr>
            <p:spPr bwMode="auto">
              <a:xfrm>
                <a:off x="2279" y="1020"/>
                <a:ext cx="20" cy="20"/>
              </a:xfrm>
              <a:custGeom>
                <a:avLst/>
                <a:gdLst/>
                <a:ahLst/>
                <a:cxnLst>
                  <a:cxn ang="0">
                    <a:pos x="0" y="15"/>
                  </a:cxn>
                  <a:cxn ang="0">
                    <a:pos x="88" y="0"/>
                  </a:cxn>
                  <a:cxn ang="0">
                    <a:pos x="99" y="90"/>
                  </a:cxn>
                  <a:cxn ang="0">
                    <a:pos x="99" y="99"/>
                  </a:cxn>
                  <a:cxn ang="0">
                    <a:pos x="10" y="94"/>
                  </a:cxn>
                  <a:cxn ang="0">
                    <a:pos x="0" y="15"/>
                  </a:cxn>
                </a:cxnLst>
                <a:rect l="0" t="0" r="r" b="b"/>
                <a:pathLst>
                  <a:path w="99" h="99">
                    <a:moveTo>
                      <a:pt x="0" y="15"/>
                    </a:moveTo>
                    <a:lnTo>
                      <a:pt x="88" y="0"/>
                    </a:lnTo>
                    <a:lnTo>
                      <a:pt x="99" y="90"/>
                    </a:lnTo>
                    <a:lnTo>
                      <a:pt x="99" y="99"/>
                    </a:lnTo>
                    <a:lnTo>
                      <a:pt x="10" y="94"/>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619"/>
              <p:cNvSpPr>
                <a:spLocks/>
              </p:cNvSpPr>
              <p:nvPr/>
            </p:nvSpPr>
            <p:spPr bwMode="auto">
              <a:xfrm>
                <a:off x="2279" y="1039"/>
                <a:ext cx="20" cy="20"/>
              </a:xfrm>
              <a:custGeom>
                <a:avLst/>
                <a:gdLst/>
                <a:ahLst/>
                <a:cxnLst>
                  <a:cxn ang="0">
                    <a:pos x="10" y="0"/>
                  </a:cxn>
                  <a:cxn ang="0">
                    <a:pos x="99" y="5"/>
                  </a:cxn>
                  <a:cxn ang="0">
                    <a:pos x="88" y="91"/>
                  </a:cxn>
                  <a:cxn ang="0">
                    <a:pos x="87" y="100"/>
                  </a:cxn>
                  <a:cxn ang="0">
                    <a:pos x="0" y="77"/>
                  </a:cxn>
                  <a:cxn ang="0">
                    <a:pos x="10" y="0"/>
                  </a:cxn>
                </a:cxnLst>
                <a:rect l="0" t="0" r="r" b="b"/>
                <a:pathLst>
                  <a:path w="99" h="100">
                    <a:moveTo>
                      <a:pt x="10" y="0"/>
                    </a:moveTo>
                    <a:lnTo>
                      <a:pt x="99" y="5"/>
                    </a:lnTo>
                    <a:lnTo>
                      <a:pt x="88" y="91"/>
                    </a:lnTo>
                    <a:lnTo>
                      <a:pt x="87" y="100"/>
                    </a:lnTo>
                    <a:lnTo>
                      <a:pt x="0" y="77"/>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620"/>
              <p:cNvSpPr>
                <a:spLocks/>
              </p:cNvSpPr>
              <p:nvPr/>
            </p:nvSpPr>
            <p:spPr bwMode="auto">
              <a:xfrm>
                <a:off x="2274" y="1054"/>
                <a:ext cx="23" cy="23"/>
              </a:xfrm>
              <a:custGeom>
                <a:avLst/>
                <a:gdLst/>
                <a:ahLst/>
                <a:cxnLst>
                  <a:cxn ang="0">
                    <a:pos x="24" y="0"/>
                  </a:cxn>
                  <a:cxn ang="0">
                    <a:pos x="111" y="23"/>
                  </a:cxn>
                  <a:cxn ang="0">
                    <a:pos x="83" y="105"/>
                  </a:cxn>
                  <a:cxn ang="0">
                    <a:pos x="78" y="114"/>
                  </a:cxn>
                  <a:cxn ang="0">
                    <a:pos x="0" y="74"/>
                  </a:cxn>
                  <a:cxn ang="0">
                    <a:pos x="24" y="0"/>
                  </a:cxn>
                </a:cxnLst>
                <a:rect l="0" t="0" r="r" b="b"/>
                <a:pathLst>
                  <a:path w="111" h="114">
                    <a:moveTo>
                      <a:pt x="24" y="0"/>
                    </a:moveTo>
                    <a:lnTo>
                      <a:pt x="111" y="23"/>
                    </a:lnTo>
                    <a:lnTo>
                      <a:pt x="83" y="105"/>
                    </a:lnTo>
                    <a:lnTo>
                      <a:pt x="78" y="114"/>
                    </a:lnTo>
                    <a:lnTo>
                      <a:pt x="0" y="74"/>
                    </a:lnTo>
                    <a:lnTo>
                      <a:pt x="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621"/>
              <p:cNvSpPr>
                <a:spLocks/>
              </p:cNvSpPr>
              <p:nvPr/>
            </p:nvSpPr>
            <p:spPr bwMode="auto">
              <a:xfrm>
                <a:off x="2267" y="1069"/>
                <a:ext cx="23" cy="24"/>
              </a:xfrm>
              <a:custGeom>
                <a:avLst/>
                <a:gdLst/>
                <a:ahLst/>
                <a:cxnLst>
                  <a:cxn ang="0">
                    <a:pos x="39" y="0"/>
                  </a:cxn>
                  <a:cxn ang="0">
                    <a:pos x="117" y="40"/>
                  </a:cxn>
                  <a:cxn ang="0">
                    <a:pos x="72" y="110"/>
                  </a:cxn>
                  <a:cxn ang="0">
                    <a:pos x="62" y="121"/>
                  </a:cxn>
                  <a:cxn ang="0">
                    <a:pos x="0" y="59"/>
                  </a:cxn>
                  <a:cxn ang="0">
                    <a:pos x="39" y="0"/>
                  </a:cxn>
                </a:cxnLst>
                <a:rect l="0" t="0" r="r" b="b"/>
                <a:pathLst>
                  <a:path w="117" h="121">
                    <a:moveTo>
                      <a:pt x="39" y="0"/>
                    </a:moveTo>
                    <a:lnTo>
                      <a:pt x="117" y="40"/>
                    </a:lnTo>
                    <a:lnTo>
                      <a:pt x="72" y="110"/>
                    </a:lnTo>
                    <a:lnTo>
                      <a:pt x="62" y="121"/>
                    </a:lnTo>
                    <a:lnTo>
                      <a:pt x="0" y="59"/>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622"/>
              <p:cNvSpPr>
                <a:spLocks/>
              </p:cNvSpPr>
              <p:nvPr/>
            </p:nvSpPr>
            <p:spPr bwMode="auto">
              <a:xfrm>
                <a:off x="2256" y="1081"/>
                <a:ext cx="23" cy="23"/>
              </a:xfrm>
              <a:custGeom>
                <a:avLst/>
                <a:gdLst/>
                <a:ahLst/>
                <a:cxnLst>
                  <a:cxn ang="0">
                    <a:pos x="54" y="0"/>
                  </a:cxn>
                  <a:cxn ang="0">
                    <a:pos x="116" y="62"/>
                  </a:cxn>
                  <a:cxn ang="0">
                    <a:pos x="54" y="111"/>
                  </a:cxn>
                  <a:cxn ang="0">
                    <a:pos x="44" y="116"/>
                  </a:cxn>
                  <a:cxn ang="0">
                    <a:pos x="0" y="42"/>
                  </a:cxn>
                  <a:cxn ang="0">
                    <a:pos x="54" y="0"/>
                  </a:cxn>
                </a:cxnLst>
                <a:rect l="0" t="0" r="r" b="b"/>
                <a:pathLst>
                  <a:path w="116" h="116">
                    <a:moveTo>
                      <a:pt x="54" y="0"/>
                    </a:moveTo>
                    <a:lnTo>
                      <a:pt x="116" y="62"/>
                    </a:lnTo>
                    <a:lnTo>
                      <a:pt x="54" y="111"/>
                    </a:lnTo>
                    <a:lnTo>
                      <a:pt x="44" y="116"/>
                    </a:lnTo>
                    <a:lnTo>
                      <a:pt x="0" y="42"/>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623"/>
              <p:cNvSpPr>
                <a:spLocks/>
              </p:cNvSpPr>
              <p:nvPr/>
            </p:nvSpPr>
            <p:spPr bwMode="auto">
              <a:xfrm>
                <a:off x="2245" y="1089"/>
                <a:ext cx="20" cy="22"/>
              </a:xfrm>
              <a:custGeom>
                <a:avLst/>
                <a:gdLst/>
                <a:ahLst/>
                <a:cxnLst>
                  <a:cxn ang="0">
                    <a:pos x="54" y="0"/>
                  </a:cxn>
                  <a:cxn ang="0">
                    <a:pos x="98" y="74"/>
                  </a:cxn>
                  <a:cxn ang="0">
                    <a:pos x="32" y="105"/>
                  </a:cxn>
                  <a:cxn ang="0">
                    <a:pos x="20" y="108"/>
                  </a:cxn>
                  <a:cxn ang="0">
                    <a:pos x="0" y="26"/>
                  </a:cxn>
                  <a:cxn ang="0">
                    <a:pos x="54" y="0"/>
                  </a:cxn>
                </a:cxnLst>
                <a:rect l="0" t="0" r="r" b="b"/>
                <a:pathLst>
                  <a:path w="98" h="108">
                    <a:moveTo>
                      <a:pt x="54" y="0"/>
                    </a:moveTo>
                    <a:lnTo>
                      <a:pt x="98" y="74"/>
                    </a:lnTo>
                    <a:lnTo>
                      <a:pt x="32" y="105"/>
                    </a:lnTo>
                    <a:lnTo>
                      <a:pt x="20" y="108"/>
                    </a:lnTo>
                    <a:lnTo>
                      <a:pt x="0" y="2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624"/>
              <p:cNvSpPr>
                <a:spLocks/>
              </p:cNvSpPr>
              <p:nvPr/>
            </p:nvSpPr>
            <p:spPr bwMode="auto">
              <a:xfrm>
                <a:off x="2228" y="1094"/>
                <a:ext cx="21" cy="19"/>
              </a:xfrm>
              <a:custGeom>
                <a:avLst/>
                <a:gdLst/>
                <a:ahLst/>
                <a:cxnLst>
                  <a:cxn ang="0">
                    <a:pos x="84" y="0"/>
                  </a:cxn>
                  <a:cxn ang="0">
                    <a:pos x="104" y="82"/>
                  </a:cxn>
                  <a:cxn ang="0">
                    <a:pos x="16" y="95"/>
                  </a:cxn>
                  <a:cxn ang="0">
                    <a:pos x="0" y="95"/>
                  </a:cxn>
                  <a:cxn ang="0">
                    <a:pos x="10" y="11"/>
                  </a:cxn>
                  <a:cxn ang="0">
                    <a:pos x="84" y="0"/>
                  </a:cxn>
                </a:cxnLst>
                <a:rect l="0" t="0" r="r" b="b"/>
                <a:pathLst>
                  <a:path w="104" h="95">
                    <a:moveTo>
                      <a:pt x="84" y="0"/>
                    </a:moveTo>
                    <a:lnTo>
                      <a:pt x="104" y="82"/>
                    </a:lnTo>
                    <a:lnTo>
                      <a:pt x="16" y="95"/>
                    </a:lnTo>
                    <a:lnTo>
                      <a:pt x="0" y="95"/>
                    </a:lnTo>
                    <a:lnTo>
                      <a:pt x="10" y="11"/>
                    </a:lnTo>
                    <a:lnTo>
                      <a:pt x="8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625"/>
              <p:cNvSpPr>
                <a:spLocks/>
              </p:cNvSpPr>
              <p:nvPr/>
            </p:nvSpPr>
            <p:spPr bwMode="auto">
              <a:xfrm>
                <a:off x="2213" y="1094"/>
                <a:ext cx="17" cy="19"/>
              </a:xfrm>
              <a:custGeom>
                <a:avLst/>
                <a:gdLst/>
                <a:ahLst/>
                <a:cxnLst>
                  <a:cxn ang="0">
                    <a:pos x="87" y="11"/>
                  </a:cxn>
                  <a:cxn ang="0">
                    <a:pos x="77" y="95"/>
                  </a:cxn>
                  <a:cxn ang="0">
                    <a:pos x="7" y="82"/>
                  </a:cxn>
                  <a:cxn ang="0">
                    <a:pos x="0" y="80"/>
                  </a:cxn>
                  <a:cxn ang="0">
                    <a:pos x="29" y="0"/>
                  </a:cxn>
                  <a:cxn ang="0">
                    <a:pos x="87" y="11"/>
                  </a:cxn>
                </a:cxnLst>
                <a:rect l="0" t="0" r="r" b="b"/>
                <a:pathLst>
                  <a:path w="87" h="95">
                    <a:moveTo>
                      <a:pt x="87" y="11"/>
                    </a:moveTo>
                    <a:lnTo>
                      <a:pt x="77" y="95"/>
                    </a:lnTo>
                    <a:lnTo>
                      <a:pt x="7" y="82"/>
                    </a:lnTo>
                    <a:lnTo>
                      <a:pt x="0" y="80"/>
                    </a:lnTo>
                    <a:lnTo>
                      <a:pt x="29" y="0"/>
                    </a:lnTo>
                    <a:lnTo>
                      <a:pt x="87"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626"/>
              <p:cNvSpPr>
                <a:spLocks/>
              </p:cNvSpPr>
              <p:nvPr/>
            </p:nvSpPr>
            <p:spPr bwMode="auto">
              <a:xfrm>
                <a:off x="2194" y="1089"/>
                <a:ext cx="25" cy="21"/>
              </a:xfrm>
              <a:custGeom>
                <a:avLst/>
                <a:gdLst/>
                <a:ahLst/>
                <a:cxnLst>
                  <a:cxn ang="0">
                    <a:pos x="124" y="26"/>
                  </a:cxn>
                  <a:cxn ang="0">
                    <a:pos x="95" y="106"/>
                  </a:cxn>
                  <a:cxn ang="0">
                    <a:pos x="14" y="75"/>
                  </a:cxn>
                  <a:cxn ang="0">
                    <a:pos x="0" y="67"/>
                  </a:cxn>
                  <a:cxn ang="0">
                    <a:pos x="55" y="0"/>
                  </a:cxn>
                  <a:cxn ang="0">
                    <a:pos x="124" y="26"/>
                  </a:cxn>
                </a:cxnLst>
                <a:rect l="0" t="0" r="r" b="b"/>
                <a:pathLst>
                  <a:path w="124" h="106">
                    <a:moveTo>
                      <a:pt x="124" y="26"/>
                    </a:moveTo>
                    <a:lnTo>
                      <a:pt x="95" y="106"/>
                    </a:lnTo>
                    <a:lnTo>
                      <a:pt x="14" y="75"/>
                    </a:lnTo>
                    <a:lnTo>
                      <a:pt x="0" y="67"/>
                    </a:lnTo>
                    <a:lnTo>
                      <a:pt x="55" y="0"/>
                    </a:lnTo>
                    <a:lnTo>
                      <a:pt x="124"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627"/>
              <p:cNvSpPr>
                <a:spLocks/>
              </p:cNvSpPr>
              <p:nvPr/>
            </p:nvSpPr>
            <p:spPr bwMode="auto">
              <a:xfrm>
                <a:off x="2181" y="1081"/>
                <a:ext cx="24" cy="22"/>
              </a:xfrm>
              <a:custGeom>
                <a:avLst/>
                <a:gdLst/>
                <a:ahLst/>
                <a:cxnLst>
                  <a:cxn ang="0">
                    <a:pos x="119" y="39"/>
                  </a:cxn>
                  <a:cxn ang="0">
                    <a:pos x="64" y="106"/>
                  </a:cxn>
                  <a:cxn ang="0">
                    <a:pos x="9" y="56"/>
                  </a:cxn>
                  <a:cxn ang="0">
                    <a:pos x="0" y="46"/>
                  </a:cxn>
                  <a:cxn ang="0">
                    <a:pos x="75" y="0"/>
                  </a:cxn>
                  <a:cxn ang="0">
                    <a:pos x="119" y="39"/>
                  </a:cxn>
                </a:cxnLst>
                <a:rect l="0" t="0" r="r" b="b"/>
                <a:pathLst>
                  <a:path w="119" h="106">
                    <a:moveTo>
                      <a:pt x="119" y="39"/>
                    </a:moveTo>
                    <a:lnTo>
                      <a:pt x="64" y="106"/>
                    </a:lnTo>
                    <a:lnTo>
                      <a:pt x="9" y="56"/>
                    </a:lnTo>
                    <a:lnTo>
                      <a:pt x="0" y="46"/>
                    </a:lnTo>
                    <a:lnTo>
                      <a:pt x="75" y="0"/>
                    </a:lnTo>
                    <a:lnTo>
                      <a:pt x="119"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628"/>
              <p:cNvSpPr>
                <a:spLocks/>
              </p:cNvSpPr>
              <p:nvPr/>
            </p:nvSpPr>
            <p:spPr bwMode="auto">
              <a:xfrm>
                <a:off x="2172" y="1071"/>
                <a:ext cx="24" cy="20"/>
              </a:xfrm>
              <a:custGeom>
                <a:avLst/>
                <a:gdLst/>
                <a:ahLst/>
                <a:cxnLst>
                  <a:cxn ang="0">
                    <a:pos x="118" y="54"/>
                  </a:cxn>
                  <a:cxn ang="0">
                    <a:pos x="43" y="100"/>
                  </a:cxn>
                  <a:cxn ang="0">
                    <a:pos x="4" y="34"/>
                  </a:cxn>
                  <a:cxn ang="0">
                    <a:pos x="0" y="21"/>
                  </a:cxn>
                  <a:cxn ang="0">
                    <a:pos x="86" y="0"/>
                  </a:cxn>
                  <a:cxn ang="0">
                    <a:pos x="118" y="54"/>
                  </a:cxn>
                </a:cxnLst>
                <a:rect l="0" t="0" r="r" b="b"/>
                <a:pathLst>
                  <a:path w="118" h="100">
                    <a:moveTo>
                      <a:pt x="118" y="54"/>
                    </a:moveTo>
                    <a:lnTo>
                      <a:pt x="43" y="100"/>
                    </a:lnTo>
                    <a:lnTo>
                      <a:pt x="4" y="34"/>
                    </a:lnTo>
                    <a:lnTo>
                      <a:pt x="0" y="21"/>
                    </a:lnTo>
                    <a:lnTo>
                      <a:pt x="86" y="0"/>
                    </a:lnTo>
                    <a:lnTo>
                      <a:pt x="118"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629"/>
              <p:cNvSpPr>
                <a:spLocks/>
              </p:cNvSpPr>
              <p:nvPr/>
            </p:nvSpPr>
            <p:spPr bwMode="auto">
              <a:xfrm>
                <a:off x="2169" y="1054"/>
                <a:ext cx="21" cy="21"/>
              </a:xfrm>
              <a:custGeom>
                <a:avLst/>
                <a:gdLst/>
                <a:ahLst/>
                <a:cxnLst>
                  <a:cxn ang="0">
                    <a:pos x="104" y="84"/>
                  </a:cxn>
                  <a:cxn ang="0">
                    <a:pos x="18" y="105"/>
                  </a:cxn>
                  <a:cxn ang="0">
                    <a:pos x="0" y="12"/>
                  </a:cxn>
                  <a:cxn ang="0">
                    <a:pos x="0" y="0"/>
                  </a:cxn>
                  <a:cxn ang="0">
                    <a:pos x="89" y="3"/>
                  </a:cxn>
                  <a:cxn ang="0">
                    <a:pos x="104" y="84"/>
                  </a:cxn>
                </a:cxnLst>
                <a:rect l="0" t="0" r="r" b="b"/>
                <a:pathLst>
                  <a:path w="104" h="105">
                    <a:moveTo>
                      <a:pt x="104" y="84"/>
                    </a:moveTo>
                    <a:lnTo>
                      <a:pt x="18" y="105"/>
                    </a:lnTo>
                    <a:lnTo>
                      <a:pt x="0" y="12"/>
                    </a:lnTo>
                    <a:lnTo>
                      <a:pt x="0" y="0"/>
                    </a:lnTo>
                    <a:lnTo>
                      <a:pt x="89" y="3"/>
                    </a:lnTo>
                    <a:lnTo>
                      <a:pt x="104"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630"/>
              <p:cNvSpPr>
                <a:spLocks/>
              </p:cNvSpPr>
              <p:nvPr/>
            </p:nvSpPr>
            <p:spPr bwMode="auto">
              <a:xfrm>
                <a:off x="2169" y="1029"/>
                <a:ext cx="20" cy="25"/>
              </a:xfrm>
              <a:custGeom>
                <a:avLst/>
                <a:gdLst/>
                <a:ahLst/>
                <a:cxnLst>
                  <a:cxn ang="0">
                    <a:pos x="89" y="125"/>
                  </a:cxn>
                  <a:cxn ang="0">
                    <a:pos x="0" y="122"/>
                  </a:cxn>
                  <a:cxn ang="0">
                    <a:pos x="14" y="6"/>
                  </a:cxn>
                  <a:cxn ang="0">
                    <a:pos x="15" y="0"/>
                  </a:cxn>
                  <a:cxn ang="0">
                    <a:pos x="102" y="18"/>
                  </a:cxn>
                  <a:cxn ang="0">
                    <a:pos x="89" y="125"/>
                  </a:cxn>
                </a:cxnLst>
                <a:rect l="0" t="0" r="r" b="b"/>
                <a:pathLst>
                  <a:path w="102" h="125">
                    <a:moveTo>
                      <a:pt x="89" y="125"/>
                    </a:moveTo>
                    <a:lnTo>
                      <a:pt x="0" y="122"/>
                    </a:lnTo>
                    <a:lnTo>
                      <a:pt x="14" y="6"/>
                    </a:lnTo>
                    <a:lnTo>
                      <a:pt x="15" y="0"/>
                    </a:lnTo>
                    <a:lnTo>
                      <a:pt x="102" y="18"/>
                    </a:lnTo>
                    <a:lnTo>
                      <a:pt x="89"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631"/>
              <p:cNvSpPr>
                <a:spLocks/>
              </p:cNvSpPr>
              <p:nvPr/>
            </p:nvSpPr>
            <p:spPr bwMode="auto">
              <a:xfrm>
                <a:off x="2172" y="1015"/>
                <a:ext cx="21" cy="18"/>
              </a:xfrm>
              <a:custGeom>
                <a:avLst/>
                <a:gdLst/>
                <a:ahLst/>
                <a:cxnLst>
                  <a:cxn ang="0">
                    <a:pos x="87" y="92"/>
                  </a:cxn>
                  <a:cxn ang="0">
                    <a:pos x="0" y="74"/>
                  </a:cxn>
                  <a:cxn ang="0">
                    <a:pos x="20" y="0"/>
                  </a:cxn>
                  <a:cxn ang="0">
                    <a:pos x="108" y="16"/>
                  </a:cxn>
                  <a:cxn ang="0">
                    <a:pos x="107" y="19"/>
                  </a:cxn>
                  <a:cxn ang="0">
                    <a:pos x="87" y="92"/>
                  </a:cxn>
                </a:cxnLst>
                <a:rect l="0" t="0" r="r" b="b"/>
                <a:pathLst>
                  <a:path w="108" h="92">
                    <a:moveTo>
                      <a:pt x="87" y="92"/>
                    </a:moveTo>
                    <a:lnTo>
                      <a:pt x="0" y="74"/>
                    </a:lnTo>
                    <a:lnTo>
                      <a:pt x="20" y="0"/>
                    </a:lnTo>
                    <a:lnTo>
                      <a:pt x="108" y="16"/>
                    </a:lnTo>
                    <a:lnTo>
                      <a:pt x="107" y="19"/>
                    </a:lnTo>
                    <a:lnTo>
                      <a:pt x="87"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632"/>
              <p:cNvSpPr>
                <a:spLocks/>
              </p:cNvSpPr>
              <p:nvPr/>
            </p:nvSpPr>
            <p:spPr bwMode="auto">
              <a:xfrm>
                <a:off x="2176" y="1000"/>
                <a:ext cx="20" cy="18"/>
              </a:xfrm>
              <a:custGeom>
                <a:avLst/>
                <a:gdLst/>
                <a:ahLst/>
                <a:cxnLst>
                  <a:cxn ang="0">
                    <a:pos x="88" y="87"/>
                  </a:cxn>
                  <a:cxn ang="0">
                    <a:pos x="0" y="71"/>
                  </a:cxn>
                  <a:cxn ang="0">
                    <a:pos x="13" y="2"/>
                  </a:cxn>
                  <a:cxn ang="0">
                    <a:pos x="102" y="0"/>
                  </a:cxn>
                  <a:cxn ang="0">
                    <a:pos x="102" y="11"/>
                  </a:cxn>
                  <a:cxn ang="0">
                    <a:pos x="88" y="87"/>
                  </a:cxn>
                </a:cxnLst>
                <a:rect l="0" t="0" r="r" b="b"/>
                <a:pathLst>
                  <a:path w="102" h="87">
                    <a:moveTo>
                      <a:pt x="88" y="87"/>
                    </a:moveTo>
                    <a:lnTo>
                      <a:pt x="0" y="71"/>
                    </a:lnTo>
                    <a:lnTo>
                      <a:pt x="13" y="2"/>
                    </a:lnTo>
                    <a:lnTo>
                      <a:pt x="102" y="0"/>
                    </a:lnTo>
                    <a:lnTo>
                      <a:pt x="102" y="11"/>
                    </a:lnTo>
                    <a:lnTo>
                      <a:pt x="88"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633"/>
              <p:cNvSpPr>
                <a:spLocks/>
              </p:cNvSpPr>
              <p:nvPr/>
            </p:nvSpPr>
            <p:spPr bwMode="auto">
              <a:xfrm>
                <a:off x="2177" y="982"/>
                <a:ext cx="19" cy="19"/>
              </a:xfrm>
              <a:custGeom>
                <a:avLst/>
                <a:gdLst/>
                <a:ahLst/>
                <a:cxnLst>
                  <a:cxn ang="0">
                    <a:pos x="95" y="95"/>
                  </a:cxn>
                  <a:cxn ang="0">
                    <a:pos x="6" y="97"/>
                  </a:cxn>
                  <a:cxn ang="0">
                    <a:pos x="0" y="19"/>
                  </a:cxn>
                  <a:cxn ang="0">
                    <a:pos x="87" y="0"/>
                  </a:cxn>
                  <a:cxn ang="0">
                    <a:pos x="89" y="9"/>
                  </a:cxn>
                  <a:cxn ang="0">
                    <a:pos x="95" y="95"/>
                  </a:cxn>
                </a:cxnLst>
                <a:rect l="0" t="0" r="r" b="b"/>
                <a:pathLst>
                  <a:path w="95" h="97">
                    <a:moveTo>
                      <a:pt x="95" y="95"/>
                    </a:moveTo>
                    <a:lnTo>
                      <a:pt x="6" y="97"/>
                    </a:lnTo>
                    <a:lnTo>
                      <a:pt x="0" y="19"/>
                    </a:lnTo>
                    <a:lnTo>
                      <a:pt x="87" y="0"/>
                    </a:lnTo>
                    <a:lnTo>
                      <a:pt x="89" y="9"/>
                    </a:lnTo>
                    <a:lnTo>
                      <a:pt x="95"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634"/>
              <p:cNvSpPr>
                <a:spLocks/>
              </p:cNvSpPr>
              <p:nvPr/>
            </p:nvSpPr>
            <p:spPr bwMode="auto">
              <a:xfrm>
                <a:off x="2172" y="963"/>
                <a:ext cx="23" cy="23"/>
              </a:xfrm>
              <a:custGeom>
                <a:avLst/>
                <a:gdLst/>
                <a:ahLst/>
                <a:cxnLst>
                  <a:cxn ang="0">
                    <a:pos x="112" y="99"/>
                  </a:cxn>
                  <a:cxn ang="0">
                    <a:pos x="25" y="118"/>
                  </a:cxn>
                  <a:cxn ang="0">
                    <a:pos x="0" y="38"/>
                  </a:cxn>
                  <a:cxn ang="0">
                    <a:pos x="81" y="0"/>
                  </a:cxn>
                  <a:cxn ang="0">
                    <a:pos x="84" y="9"/>
                  </a:cxn>
                  <a:cxn ang="0">
                    <a:pos x="112" y="99"/>
                  </a:cxn>
                </a:cxnLst>
                <a:rect l="0" t="0" r="r" b="b"/>
                <a:pathLst>
                  <a:path w="112" h="118">
                    <a:moveTo>
                      <a:pt x="112" y="99"/>
                    </a:moveTo>
                    <a:lnTo>
                      <a:pt x="25" y="118"/>
                    </a:lnTo>
                    <a:lnTo>
                      <a:pt x="0" y="38"/>
                    </a:lnTo>
                    <a:lnTo>
                      <a:pt x="81" y="0"/>
                    </a:lnTo>
                    <a:lnTo>
                      <a:pt x="84" y="9"/>
                    </a:lnTo>
                    <a:lnTo>
                      <a:pt x="112" y="9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635"/>
              <p:cNvSpPr>
                <a:spLocks/>
              </p:cNvSpPr>
              <p:nvPr/>
            </p:nvSpPr>
            <p:spPr bwMode="auto">
              <a:xfrm>
                <a:off x="2163" y="948"/>
                <a:ext cx="25" cy="22"/>
              </a:xfrm>
              <a:custGeom>
                <a:avLst/>
                <a:gdLst/>
                <a:ahLst/>
                <a:cxnLst>
                  <a:cxn ang="0">
                    <a:pos x="127" y="73"/>
                  </a:cxn>
                  <a:cxn ang="0">
                    <a:pos x="46" y="111"/>
                  </a:cxn>
                  <a:cxn ang="0">
                    <a:pos x="3" y="40"/>
                  </a:cxn>
                  <a:cxn ang="0">
                    <a:pos x="0" y="34"/>
                  </a:cxn>
                  <a:cxn ang="0">
                    <a:pos x="83" y="0"/>
                  </a:cxn>
                  <a:cxn ang="0">
                    <a:pos x="127" y="73"/>
                  </a:cxn>
                </a:cxnLst>
                <a:rect l="0" t="0" r="r" b="b"/>
                <a:pathLst>
                  <a:path w="127" h="111">
                    <a:moveTo>
                      <a:pt x="127" y="73"/>
                    </a:moveTo>
                    <a:lnTo>
                      <a:pt x="46" y="111"/>
                    </a:lnTo>
                    <a:lnTo>
                      <a:pt x="3" y="40"/>
                    </a:lnTo>
                    <a:lnTo>
                      <a:pt x="0" y="34"/>
                    </a:lnTo>
                    <a:lnTo>
                      <a:pt x="83" y="0"/>
                    </a:lnTo>
                    <a:lnTo>
                      <a:pt x="127"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636"/>
              <p:cNvSpPr>
                <a:spLocks/>
              </p:cNvSpPr>
              <p:nvPr/>
            </p:nvSpPr>
            <p:spPr bwMode="auto">
              <a:xfrm>
                <a:off x="2154" y="927"/>
                <a:ext cx="26" cy="28"/>
              </a:xfrm>
              <a:custGeom>
                <a:avLst/>
                <a:gdLst/>
                <a:ahLst/>
                <a:cxnLst>
                  <a:cxn ang="0">
                    <a:pos x="129" y="106"/>
                  </a:cxn>
                  <a:cxn ang="0">
                    <a:pos x="46" y="140"/>
                  </a:cxn>
                  <a:cxn ang="0">
                    <a:pos x="1" y="31"/>
                  </a:cxn>
                  <a:cxn ang="0">
                    <a:pos x="0" y="29"/>
                  </a:cxn>
                  <a:cxn ang="0">
                    <a:pos x="85" y="0"/>
                  </a:cxn>
                  <a:cxn ang="0">
                    <a:pos x="129" y="106"/>
                  </a:cxn>
                </a:cxnLst>
                <a:rect l="0" t="0" r="r" b="b"/>
                <a:pathLst>
                  <a:path w="129" h="140">
                    <a:moveTo>
                      <a:pt x="129" y="106"/>
                    </a:moveTo>
                    <a:lnTo>
                      <a:pt x="46" y="140"/>
                    </a:lnTo>
                    <a:lnTo>
                      <a:pt x="1" y="31"/>
                    </a:lnTo>
                    <a:lnTo>
                      <a:pt x="0" y="29"/>
                    </a:lnTo>
                    <a:lnTo>
                      <a:pt x="85" y="0"/>
                    </a:lnTo>
                    <a:lnTo>
                      <a:pt x="129"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637"/>
              <p:cNvSpPr>
                <a:spLocks/>
              </p:cNvSpPr>
              <p:nvPr/>
            </p:nvSpPr>
            <p:spPr bwMode="auto">
              <a:xfrm>
                <a:off x="2146" y="907"/>
                <a:ext cx="25" cy="26"/>
              </a:xfrm>
              <a:custGeom>
                <a:avLst/>
                <a:gdLst/>
                <a:ahLst/>
                <a:cxnLst>
                  <a:cxn ang="0">
                    <a:pos x="125" y="99"/>
                  </a:cxn>
                  <a:cxn ang="0">
                    <a:pos x="40" y="128"/>
                  </a:cxn>
                  <a:cxn ang="0">
                    <a:pos x="2" y="25"/>
                  </a:cxn>
                  <a:cxn ang="0">
                    <a:pos x="0" y="21"/>
                  </a:cxn>
                  <a:cxn ang="0">
                    <a:pos x="87" y="0"/>
                  </a:cxn>
                  <a:cxn ang="0">
                    <a:pos x="125" y="99"/>
                  </a:cxn>
                </a:cxnLst>
                <a:rect l="0" t="0" r="r" b="b"/>
                <a:pathLst>
                  <a:path w="125" h="128">
                    <a:moveTo>
                      <a:pt x="125" y="99"/>
                    </a:moveTo>
                    <a:lnTo>
                      <a:pt x="40" y="128"/>
                    </a:lnTo>
                    <a:lnTo>
                      <a:pt x="2" y="25"/>
                    </a:lnTo>
                    <a:lnTo>
                      <a:pt x="0" y="21"/>
                    </a:lnTo>
                    <a:lnTo>
                      <a:pt x="87" y="0"/>
                    </a:lnTo>
                    <a:lnTo>
                      <a:pt x="125" y="9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638"/>
              <p:cNvSpPr>
                <a:spLocks/>
              </p:cNvSpPr>
              <p:nvPr/>
            </p:nvSpPr>
            <p:spPr bwMode="auto">
              <a:xfrm>
                <a:off x="2140" y="885"/>
                <a:ext cx="23" cy="26"/>
              </a:xfrm>
              <a:custGeom>
                <a:avLst/>
                <a:gdLst/>
                <a:ahLst/>
                <a:cxnLst>
                  <a:cxn ang="0">
                    <a:pos x="116" y="112"/>
                  </a:cxn>
                  <a:cxn ang="0">
                    <a:pos x="29" y="133"/>
                  </a:cxn>
                  <a:cxn ang="0">
                    <a:pos x="1" y="17"/>
                  </a:cxn>
                  <a:cxn ang="0">
                    <a:pos x="0" y="12"/>
                  </a:cxn>
                  <a:cxn ang="0">
                    <a:pos x="89" y="0"/>
                  </a:cxn>
                  <a:cxn ang="0">
                    <a:pos x="116" y="112"/>
                  </a:cxn>
                </a:cxnLst>
                <a:rect l="0" t="0" r="r" b="b"/>
                <a:pathLst>
                  <a:path w="116" h="133">
                    <a:moveTo>
                      <a:pt x="116" y="112"/>
                    </a:moveTo>
                    <a:lnTo>
                      <a:pt x="29" y="133"/>
                    </a:lnTo>
                    <a:lnTo>
                      <a:pt x="1" y="17"/>
                    </a:lnTo>
                    <a:lnTo>
                      <a:pt x="0" y="12"/>
                    </a:lnTo>
                    <a:lnTo>
                      <a:pt x="89" y="0"/>
                    </a:lnTo>
                    <a:lnTo>
                      <a:pt x="116"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639"/>
              <p:cNvSpPr>
                <a:spLocks/>
              </p:cNvSpPr>
              <p:nvPr/>
            </p:nvSpPr>
            <p:spPr bwMode="auto">
              <a:xfrm>
                <a:off x="2137" y="857"/>
                <a:ext cx="21" cy="30"/>
              </a:xfrm>
              <a:custGeom>
                <a:avLst/>
                <a:gdLst/>
                <a:ahLst/>
                <a:cxnLst>
                  <a:cxn ang="0">
                    <a:pos x="106" y="137"/>
                  </a:cxn>
                  <a:cxn ang="0">
                    <a:pos x="17" y="149"/>
                  </a:cxn>
                  <a:cxn ang="0">
                    <a:pos x="0" y="10"/>
                  </a:cxn>
                  <a:cxn ang="0">
                    <a:pos x="0" y="8"/>
                  </a:cxn>
                  <a:cxn ang="0">
                    <a:pos x="89" y="0"/>
                  </a:cxn>
                  <a:cxn ang="0">
                    <a:pos x="106" y="137"/>
                  </a:cxn>
                </a:cxnLst>
                <a:rect l="0" t="0" r="r" b="b"/>
                <a:pathLst>
                  <a:path w="106" h="149">
                    <a:moveTo>
                      <a:pt x="106" y="137"/>
                    </a:moveTo>
                    <a:lnTo>
                      <a:pt x="17" y="149"/>
                    </a:lnTo>
                    <a:lnTo>
                      <a:pt x="0" y="10"/>
                    </a:lnTo>
                    <a:lnTo>
                      <a:pt x="0" y="8"/>
                    </a:lnTo>
                    <a:lnTo>
                      <a:pt x="89" y="0"/>
                    </a:lnTo>
                    <a:lnTo>
                      <a:pt x="106"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640"/>
              <p:cNvSpPr>
                <a:spLocks/>
              </p:cNvSpPr>
              <p:nvPr/>
            </p:nvSpPr>
            <p:spPr bwMode="auto">
              <a:xfrm>
                <a:off x="2135" y="833"/>
                <a:ext cx="19" cy="26"/>
              </a:xfrm>
              <a:custGeom>
                <a:avLst/>
                <a:gdLst/>
                <a:ahLst/>
                <a:cxnLst>
                  <a:cxn ang="0">
                    <a:pos x="99" y="123"/>
                  </a:cxn>
                  <a:cxn ang="0">
                    <a:pos x="10" y="131"/>
                  </a:cxn>
                  <a:cxn ang="0">
                    <a:pos x="0" y="25"/>
                  </a:cxn>
                  <a:cxn ang="0">
                    <a:pos x="86" y="0"/>
                  </a:cxn>
                  <a:cxn ang="0">
                    <a:pos x="88" y="11"/>
                  </a:cxn>
                  <a:cxn ang="0">
                    <a:pos x="99" y="123"/>
                  </a:cxn>
                </a:cxnLst>
                <a:rect l="0" t="0" r="r" b="b"/>
                <a:pathLst>
                  <a:path w="99" h="131">
                    <a:moveTo>
                      <a:pt x="99" y="123"/>
                    </a:moveTo>
                    <a:lnTo>
                      <a:pt x="10" y="131"/>
                    </a:lnTo>
                    <a:lnTo>
                      <a:pt x="0" y="25"/>
                    </a:lnTo>
                    <a:lnTo>
                      <a:pt x="86" y="0"/>
                    </a:lnTo>
                    <a:lnTo>
                      <a:pt x="88" y="11"/>
                    </a:lnTo>
                    <a:lnTo>
                      <a:pt x="99"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641"/>
              <p:cNvSpPr>
                <a:spLocks/>
              </p:cNvSpPr>
              <p:nvPr/>
            </p:nvSpPr>
            <p:spPr bwMode="auto">
              <a:xfrm>
                <a:off x="2126" y="808"/>
                <a:ext cx="26" cy="30"/>
              </a:xfrm>
              <a:custGeom>
                <a:avLst/>
                <a:gdLst/>
                <a:ahLst/>
                <a:cxnLst>
                  <a:cxn ang="0">
                    <a:pos x="127" y="122"/>
                  </a:cxn>
                  <a:cxn ang="0">
                    <a:pos x="41" y="147"/>
                  </a:cxn>
                  <a:cxn ang="0">
                    <a:pos x="0" y="45"/>
                  </a:cxn>
                  <a:cxn ang="0">
                    <a:pos x="76" y="0"/>
                  </a:cxn>
                  <a:cxn ang="0">
                    <a:pos x="81" y="9"/>
                  </a:cxn>
                  <a:cxn ang="0">
                    <a:pos x="127" y="122"/>
                  </a:cxn>
                </a:cxnLst>
                <a:rect l="0" t="0" r="r" b="b"/>
                <a:pathLst>
                  <a:path w="127" h="147">
                    <a:moveTo>
                      <a:pt x="127" y="122"/>
                    </a:moveTo>
                    <a:lnTo>
                      <a:pt x="41" y="147"/>
                    </a:lnTo>
                    <a:lnTo>
                      <a:pt x="0" y="45"/>
                    </a:lnTo>
                    <a:lnTo>
                      <a:pt x="76" y="0"/>
                    </a:lnTo>
                    <a:lnTo>
                      <a:pt x="81" y="9"/>
                    </a:lnTo>
                    <a:lnTo>
                      <a:pt x="127"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642"/>
              <p:cNvSpPr>
                <a:spLocks/>
              </p:cNvSpPr>
              <p:nvPr/>
            </p:nvSpPr>
            <p:spPr bwMode="auto">
              <a:xfrm>
                <a:off x="2117" y="793"/>
                <a:ext cx="25" cy="24"/>
              </a:xfrm>
              <a:custGeom>
                <a:avLst/>
                <a:gdLst/>
                <a:ahLst/>
                <a:cxnLst>
                  <a:cxn ang="0">
                    <a:pos x="121" y="78"/>
                  </a:cxn>
                  <a:cxn ang="0">
                    <a:pos x="45" y="123"/>
                  </a:cxn>
                  <a:cxn ang="0">
                    <a:pos x="0" y="63"/>
                  </a:cxn>
                  <a:cxn ang="0">
                    <a:pos x="60" y="0"/>
                  </a:cxn>
                  <a:cxn ang="0">
                    <a:pos x="68" y="9"/>
                  </a:cxn>
                  <a:cxn ang="0">
                    <a:pos x="121" y="78"/>
                  </a:cxn>
                </a:cxnLst>
                <a:rect l="0" t="0" r="r" b="b"/>
                <a:pathLst>
                  <a:path w="121" h="123">
                    <a:moveTo>
                      <a:pt x="121" y="78"/>
                    </a:moveTo>
                    <a:lnTo>
                      <a:pt x="45" y="123"/>
                    </a:lnTo>
                    <a:lnTo>
                      <a:pt x="0" y="63"/>
                    </a:lnTo>
                    <a:lnTo>
                      <a:pt x="60" y="0"/>
                    </a:lnTo>
                    <a:lnTo>
                      <a:pt x="68" y="9"/>
                    </a:lnTo>
                    <a:lnTo>
                      <a:pt x="121"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643"/>
              <p:cNvSpPr>
                <a:spLocks/>
              </p:cNvSpPr>
              <p:nvPr/>
            </p:nvSpPr>
            <p:spPr bwMode="auto">
              <a:xfrm>
                <a:off x="2103" y="781"/>
                <a:ext cx="26" cy="24"/>
              </a:xfrm>
              <a:custGeom>
                <a:avLst/>
                <a:gdLst/>
                <a:ahLst/>
                <a:cxnLst>
                  <a:cxn ang="0">
                    <a:pos x="133" y="62"/>
                  </a:cxn>
                  <a:cxn ang="0">
                    <a:pos x="73" y="125"/>
                  </a:cxn>
                  <a:cxn ang="0">
                    <a:pos x="0" y="70"/>
                  </a:cxn>
                  <a:cxn ang="0">
                    <a:pos x="49" y="0"/>
                  </a:cxn>
                  <a:cxn ang="0">
                    <a:pos x="52" y="2"/>
                  </a:cxn>
                  <a:cxn ang="0">
                    <a:pos x="133" y="62"/>
                  </a:cxn>
                </a:cxnLst>
                <a:rect l="0" t="0" r="r" b="b"/>
                <a:pathLst>
                  <a:path w="133" h="125">
                    <a:moveTo>
                      <a:pt x="133" y="62"/>
                    </a:moveTo>
                    <a:lnTo>
                      <a:pt x="73" y="125"/>
                    </a:lnTo>
                    <a:lnTo>
                      <a:pt x="0" y="70"/>
                    </a:lnTo>
                    <a:lnTo>
                      <a:pt x="49" y="0"/>
                    </a:lnTo>
                    <a:lnTo>
                      <a:pt x="52" y="2"/>
                    </a:lnTo>
                    <a:lnTo>
                      <a:pt x="133"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644"/>
              <p:cNvSpPr>
                <a:spLocks/>
              </p:cNvSpPr>
              <p:nvPr/>
            </p:nvSpPr>
            <p:spPr bwMode="auto">
              <a:xfrm>
                <a:off x="2084" y="768"/>
                <a:ext cx="29" cy="26"/>
              </a:xfrm>
              <a:custGeom>
                <a:avLst/>
                <a:gdLst/>
                <a:ahLst/>
                <a:cxnLst>
                  <a:cxn ang="0">
                    <a:pos x="145" y="64"/>
                  </a:cxn>
                  <a:cxn ang="0">
                    <a:pos x="96" y="134"/>
                  </a:cxn>
                  <a:cxn ang="0">
                    <a:pos x="0" y="78"/>
                  </a:cxn>
                  <a:cxn ang="0">
                    <a:pos x="35" y="0"/>
                  </a:cxn>
                  <a:cxn ang="0">
                    <a:pos x="43" y="4"/>
                  </a:cxn>
                  <a:cxn ang="0">
                    <a:pos x="145" y="64"/>
                  </a:cxn>
                </a:cxnLst>
                <a:rect l="0" t="0" r="r" b="b"/>
                <a:pathLst>
                  <a:path w="145" h="134">
                    <a:moveTo>
                      <a:pt x="145" y="64"/>
                    </a:moveTo>
                    <a:lnTo>
                      <a:pt x="96" y="134"/>
                    </a:lnTo>
                    <a:lnTo>
                      <a:pt x="0" y="78"/>
                    </a:lnTo>
                    <a:lnTo>
                      <a:pt x="35" y="0"/>
                    </a:lnTo>
                    <a:lnTo>
                      <a:pt x="43" y="4"/>
                    </a:lnTo>
                    <a:lnTo>
                      <a:pt x="14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645"/>
              <p:cNvSpPr>
                <a:spLocks/>
              </p:cNvSpPr>
              <p:nvPr/>
            </p:nvSpPr>
            <p:spPr bwMode="auto">
              <a:xfrm>
                <a:off x="2059" y="760"/>
                <a:ext cx="32" cy="24"/>
              </a:xfrm>
              <a:custGeom>
                <a:avLst/>
                <a:gdLst/>
                <a:ahLst/>
                <a:cxnLst>
                  <a:cxn ang="0">
                    <a:pos x="158" y="44"/>
                  </a:cxn>
                  <a:cxn ang="0">
                    <a:pos x="123" y="122"/>
                  </a:cxn>
                  <a:cxn ang="0">
                    <a:pos x="0" y="81"/>
                  </a:cxn>
                  <a:cxn ang="0">
                    <a:pos x="25" y="0"/>
                  </a:cxn>
                  <a:cxn ang="0">
                    <a:pos x="28" y="1"/>
                  </a:cxn>
                  <a:cxn ang="0">
                    <a:pos x="158" y="44"/>
                  </a:cxn>
                </a:cxnLst>
                <a:rect l="0" t="0" r="r" b="b"/>
                <a:pathLst>
                  <a:path w="158" h="122">
                    <a:moveTo>
                      <a:pt x="158" y="44"/>
                    </a:moveTo>
                    <a:lnTo>
                      <a:pt x="123" y="122"/>
                    </a:lnTo>
                    <a:lnTo>
                      <a:pt x="0" y="81"/>
                    </a:lnTo>
                    <a:lnTo>
                      <a:pt x="25" y="0"/>
                    </a:lnTo>
                    <a:lnTo>
                      <a:pt x="28" y="1"/>
                    </a:lnTo>
                    <a:lnTo>
                      <a:pt x="15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646"/>
              <p:cNvSpPr>
                <a:spLocks/>
              </p:cNvSpPr>
              <p:nvPr/>
            </p:nvSpPr>
            <p:spPr bwMode="auto">
              <a:xfrm>
                <a:off x="2034" y="753"/>
                <a:ext cx="30" cy="23"/>
              </a:xfrm>
              <a:custGeom>
                <a:avLst/>
                <a:gdLst/>
                <a:ahLst/>
                <a:cxnLst>
                  <a:cxn ang="0">
                    <a:pos x="151" y="35"/>
                  </a:cxn>
                  <a:cxn ang="0">
                    <a:pos x="126" y="116"/>
                  </a:cxn>
                  <a:cxn ang="0">
                    <a:pos x="0" y="84"/>
                  </a:cxn>
                  <a:cxn ang="0">
                    <a:pos x="18" y="0"/>
                  </a:cxn>
                  <a:cxn ang="0">
                    <a:pos x="22" y="1"/>
                  </a:cxn>
                  <a:cxn ang="0">
                    <a:pos x="151" y="35"/>
                  </a:cxn>
                </a:cxnLst>
                <a:rect l="0" t="0" r="r" b="b"/>
                <a:pathLst>
                  <a:path w="151" h="116">
                    <a:moveTo>
                      <a:pt x="151" y="35"/>
                    </a:moveTo>
                    <a:lnTo>
                      <a:pt x="126" y="116"/>
                    </a:lnTo>
                    <a:lnTo>
                      <a:pt x="0" y="84"/>
                    </a:lnTo>
                    <a:lnTo>
                      <a:pt x="18" y="0"/>
                    </a:lnTo>
                    <a:lnTo>
                      <a:pt x="22" y="1"/>
                    </a:lnTo>
                    <a:lnTo>
                      <a:pt x="151"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647"/>
              <p:cNvSpPr>
                <a:spLocks/>
              </p:cNvSpPr>
              <p:nvPr/>
            </p:nvSpPr>
            <p:spPr bwMode="auto">
              <a:xfrm>
                <a:off x="2009" y="749"/>
                <a:ext cx="28" cy="20"/>
              </a:xfrm>
              <a:custGeom>
                <a:avLst/>
                <a:gdLst/>
                <a:ahLst/>
                <a:cxnLst>
                  <a:cxn ang="0">
                    <a:pos x="144" y="20"/>
                  </a:cxn>
                  <a:cxn ang="0">
                    <a:pos x="126" y="104"/>
                  </a:cxn>
                  <a:cxn ang="0">
                    <a:pos x="0" y="85"/>
                  </a:cxn>
                  <a:cxn ang="0">
                    <a:pos x="3" y="0"/>
                  </a:cxn>
                  <a:cxn ang="0">
                    <a:pos x="11" y="1"/>
                  </a:cxn>
                  <a:cxn ang="0">
                    <a:pos x="144" y="20"/>
                  </a:cxn>
                </a:cxnLst>
                <a:rect l="0" t="0" r="r" b="b"/>
                <a:pathLst>
                  <a:path w="144" h="104">
                    <a:moveTo>
                      <a:pt x="144" y="20"/>
                    </a:moveTo>
                    <a:lnTo>
                      <a:pt x="126" y="104"/>
                    </a:lnTo>
                    <a:lnTo>
                      <a:pt x="0" y="85"/>
                    </a:lnTo>
                    <a:lnTo>
                      <a:pt x="3" y="0"/>
                    </a:lnTo>
                    <a:lnTo>
                      <a:pt x="11" y="1"/>
                    </a:lnTo>
                    <a:lnTo>
                      <a:pt x="14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648"/>
              <p:cNvSpPr>
                <a:spLocks/>
              </p:cNvSpPr>
              <p:nvPr/>
            </p:nvSpPr>
            <p:spPr bwMode="auto">
              <a:xfrm>
                <a:off x="1983" y="749"/>
                <a:ext cx="26" cy="17"/>
              </a:xfrm>
              <a:custGeom>
                <a:avLst/>
                <a:gdLst/>
                <a:ahLst/>
                <a:cxnLst>
                  <a:cxn ang="0">
                    <a:pos x="129" y="0"/>
                  </a:cxn>
                  <a:cxn ang="0">
                    <a:pos x="126" y="85"/>
                  </a:cxn>
                  <a:cxn ang="0">
                    <a:pos x="6" y="85"/>
                  </a:cxn>
                  <a:cxn ang="0">
                    <a:pos x="0" y="1"/>
                  </a:cxn>
                  <a:cxn ang="0">
                    <a:pos x="4" y="0"/>
                  </a:cxn>
                  <a:cxn ang="0">
                    <a:pos x="129" y="0"/>
                  </a:cxn>
                </a:cxnLst>
                <a:rect l="0" t="0" r="r" b="b"/>
                <a:pathLst>
                  <a:path w="129" h="85">
                    <a:moveTo>
                      <a:pt x="129" y="0"/>
                    </a:moveTo>
                    <a:lnTo>
                      <a:pt x="126" y="85"/>
                    </a:lnTo>
                    <a:lnTo>
                      <a:pt x="6" y="85"/>
                    </a:lnTo>
                    <a:lnTo>
                      <a:pt x="0" y="1"/>
                    </a:lnTo>
                    <a:lnTo>
                      <a:pt x="4" y="0"/>
                    </a:lnTo>
                    <a:lnTo>
                      <a:pt x="1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649"/>
              <p:cNvSpPr>
                <a:spLocks/>
              </p:cNvSpPr>
              <p:nvPr/>
            </p:nvSpPr>
            <p:spPr bwMode="auto">
              <a:xfrm>
                <a:off x="1955" y="749"/>
                <a:ext cx="30" cy="19"/>
              </a:xfrm>
              <a:custGeom>
                <a:avLst/>
                <a:gdLst/>
                <a:ahLst/>
                <a:cxnLst>
                  <a:cxn ang="0">
                    <a:pos x="144" y="0"/>
                  </a:cxn>
                  <a:cxn ang="0">
                    <a:pos x="150" y="84"/>
                  </a:cxn>
                  <a:cxn ang="0">
                    <a:pos x="24" y="94"/>
                  </a:cxn>
                  <a:cxn ang="0">
                    <a:pos x="0" y="12"/>
                  </a:cxn>
                  <a:cxn ang="0">
                    <a:pos x="11" y="9"/>
                  </a:cxn>
                  <a:cxn ang="0">
                    <a:pos x="144" y="0"/>
                  </a:cxn>
                </a:cxnLst>
                <a:rect l="0" t="0" r="r" b="b"/>
                <a:pathLst>
                  <a:path w="150" h="94">
                    <a:moveTo>
                      <a:pt x="144" y="0"/>
                    </a:moveTo>
                    <a:lnTo>
                      <a:pt x="150" y="84"/>
                    </a:lnTo>
                    <a:lnTo>
                      <a:pt x="24" y="94"/>
                    </a:lnTo>
                    <a:lnTo>
                      <a:pt x="0" y="12"/>
                    </a:lnTo>
                    <a:lnTo>
                      <a:pt x="11" y="9"/>
                    </a:lnTo>
                    <a:lnTo>
                      <a:pt x="14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650"/>
              <p:cNvSpPr>
                <a:spLocks/>
              </p:cNvSpPr>
              <p:nvPr/>
            </p:nvSpPr>
            <p:spPr bwMode="auto">
              <a:xfrm>
                <a:off x="1929" y="751"/>
                <a:ext cx="30" cy="24"/>
              </a:xfrm>
              <a:custGeom>
                <a:avLst/>
                <a:gdLst/>
                <a:ahLst/>
                <a:cxnLst>
                  <a:cxn ang="0">
                    <a:pos x="128" y="0"/>
                  </a:cxn>
                  <a:cxn ang="0">
                    <a:pos x="152" y="82"/>
                  </a:cxn>
                  <a:cxn ang="0">
                    <a:pos x="44" y="118"/>
                  </a:cxn>
                  <a:cxn ang="0">
                    <a:pos x="0" y="44"/>
                  </a:cxn>
                  <a:cxn ang="0">
                    <a:pos x="10" y="40"/>
                  </a:cxn>
                  <a:cxn ang="0">
                    <a:pos x="128" y="0"/>
                  </a:cxn>
                </a:cxnLst>
                <a:rect l="0" t="0" r="r" b="b"/>
                <a:pathLst>
                  <a:path w="152" h="118">
                    <a:moveTo>
                      <a:pt x="128" y="0"/>
                    </a:moveTo>
                    <a:lnTo>
                      <a:pt x="152" y="82"/>
                    </a:lnTo>
                    <a:lnTo>
                      <a:pt x="44" y="118"/>
                    </a:lnTo>
                    <a:lnTo>
                      <a:pt x="0" y="44"/>
                    </a:lnTo>
                    <a:lnTo>
                      <a:pt x="10" y="40"/>
                    </a:lnTo>
                    <a:lnTo>
                      <a:pt x="1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Line 651"/>
              <p:cNvSpPr>
                <a:spLocks noChangeShapeType="1"/>
              </p:cNvSpPr>
              <p:nvPr/>
            </p:nvSpPr>
            <p:spPr bwMode="auto">
              <a:xfrm>
                <a:off x="1913" y="1077"/>
                <a:ext cx="65"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Freeform 652"/>
              <p:cNvSpPr>
                <a:spLocks/>
              </p:cNvSpPr>
              <p:nvPr/>
            </p:nvSpPr>
            <p:spPr bwMode="auto">
              <a:xfrm>
                <a:off x="1908" y="1070"/>
                <a:ext cx="75" cy="56"/>
              </a:xfrm>
              <a:custGeom>
                <a:avLst/>
                <a:gdLst/>
                <a:ahLst/>
                <a:cxnLst>
                  <a:cxn ang="0">
                    <a:pos x="0" y="70"/>
                  </a:cxn>
                  <a:cxn ang="0">
                    <a:pos x="50" y="0"/>
                  </a:cxn>
                  <a:cxn ang="0">
                    <a:pos x="375" y="208"/>
                  </a:cxn>
                  <a:cxn ang="0">
                    <a:pos x="325" y="278"/>
                  </a:cxn>
                  <a:cxn ang="0">
                    <a:pos x="0" y="70"/>
                  </a:cxn>
                </a:cxnLst>
                <a:rect l="0" t="0" r="r" b="b"/>
                <a:pathLst>
                  <a:path w="375" h="278">
                    <a:moveTo>
                      <a:pt x="0" y="70"/>
                    </a:moveTo>
                    <a:lnTo>
                      <a:pt x="50" y="0"/>
                    </a:lnTo>
                    <a:lnTo>
                      <a:pt x="375" y="208"/>
                    </a:lnTo>
                    <a:lnTo>
                      <a:pt x="325" y="278"/>
                    </a:lnTo>
                    <a:lnTo>
                      <a:pt x="0"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Line 653"/>
              <p:cNvSpPr>
                <a:spLocks noChangeShapeType="1"/>
              </p:cNvSpPr>
              <p:nvPr/>
            </p:nvSpPr>
            <p:spPr bwMode="auto">
              <a:xfrm>
                <a:off x="1956" y="1102"/>
                <a:ext cx="38"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Freeform 654"/>
              <p:cNvSpPr>
                <a:spLocks/>
              </p:cNvSpPr>
              <p:nvPr/>
            </p:nvSpPr>
            <p:spPr bwMode="auto">
              <a:xfrm>
                <a:off x="1949" y="1097"/>
                <a:ext cx="52" cy="53"/>
              </a:xfrm>
              <a:custGeom>
                <a:avLst/>
                <a:gdLst/>
                <a:ahLst/>
                <a:cxnLst>
                  <a:cxn ang="0">
                    <a:pos x="0" y="55"/>
                  </a:cxn>
                  <a:cxn ang="0">
                    <a:pos x="67" y="0"/>
                  </a:cxn>
                  <a:cxn ang="0">
                    <a:pos x="256" y="208"/>
                  </a:cxn>
                  <a:cxn ang="0">
                    <a:pos x="189" y="263"/>
                  </a:cxn>
                  <a:cxn ang="0">
                    <a:pos x="0" y="55"/>
                  </a:cxn>
                </a:cxnLst>
                <a:rect l="0" t="0" r="r" b="b"/>
                <a:pathLst>
                  <a:path w="256" h="263">
                    <a:moveTo>
                      <a:pt x="0" y="55"/>
                    </a:moveTo>
                    <a:lnTo>
                      <a:pt x="67" y="0"/>
                    </a:lnTo>
                    <a:lnTo>
                      <a:pt x="256" y="208"/>
                    </a:lnTo>
                    <a:lnTo>
                      <a:pt x="189" y="263"/>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Line 655"/>
              <p:cNvSpPr>
                <a:spLocks noChangeShapeType="1"/>
              </p:cNvSpPr>
              <p:nvPr/>
            </p:nvSpPr>
            <p:spPr bwMode="auto">
              <a:xfrm flipH="1">
                <a:off x="1905" y="1050"/>
                <a:ext cx="11" cy="70"/>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Freeform 656"/>
              <p:cNvSpPr>
                <a:spLocks/>
              </p:cNvSpPr>
              <p:nvPr/>
            </p:nvSpPr>
            <p:spPr bwMode="auto">
              <a:xfrm>
                <a:off x="1896" y="1049"/>
                <a:ext cx="29" cy="72"/>
              </a:xfrm>
              <a:custGeom>
                <a:avLst/>
                <a:gdLst/>
                <a:ahLst/>
                <a:cxnLst>
                  <a:cxn ang="0">
                    <a:pos x="53" y="0"/>
                  </a:cxn>
                  <a:cxn ang="0">
                    <a:pos x="141" y="12"/>
                  </a:cxn>
                  <a:cxn ang="0">
                    <a:pos x="88" y="360"/>
                  </a:cxn>
                  <a:cxn ang="0">
                    <a:pos x="0" y="348"/>
                  </a:cxn>
                  <a:cxn ang="0">
                    <a:pos x="53" y="0"/>
                  </a:cxn>
                </a:cxnLst>
                <a:rect l="0" t="0" r="r" b="b"/>
                <a:pathLst>
                  <a:path w="141" h="360">
                    <a:moveTo>
                      <a:pt x="53" y="0"/>
                    </a:moveTo>
                    <a:lnTo>
                      <a:pt x="141" y="12"/>
                    </a:lnTo>
                    <a:lnTo>
                      <a:pt x="88" y="360"/>
                    </a:lnTo>
                    <a:lnTo>
                      <a:pt x="0" y="348"/>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Line 657"/>
              <p:cNvSpPr>
                <a:spLocks noChangeShapeType="1"/>
              </p:cNvSpPr>
              <p:nvPr/>
            </p:nvSpPr>
            <p:spPr bwMode="auto">
              <a:xfrm flipH="1">
                <a:off x="1897" y="1093"/>
                <a:ext cx="17" cy="5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Freeform 658"/>
              <p:cNvSpPr>
                <a:spLocks/>
              </p:cNvSpPr>
              <p:nvPr/>
            </p:nvSpPr>
            <p:spPr bwMode="auto">
              <a:xfrm>
                <a:off x="1889" y="1091"/>
                <a:ext cx="34" cy="62"/>
              </a:xfrm>
              <a:custGeom>
                <a:avLst/>
                <a:gdLst/>
                <a:ahLst/>
                <a:cxnLst>
                  <a:cxn ang="0">
                    <a:pos x="83" y="0"/>
                  </a:cxn>
                  <a:cxn ang="0">
                    <a:pos x="169" y="23"/>
                  </a:cxn>
                  <a:cxn ang="0">
                    <a:pos x="85" y="312"/>
                  </a:cxn>
                  <a:cxn ang="0">
                    <a:pos x="0" y="289"/>
                  </a:cxn>
                  <a:cxn ang="0">
                    <a:pos x="83" y="0"/>
                  </a:cxn>
                </a:cxnLst>
                <a:rect l="0" t="0" r="r" b="b"/>
                <a:pathLst>
                  <a:path w="169" h="312">
                    <a:moveTo>
                      <a:pt x="83" y="0"/>
                    </a:moveTo>
                    <a:lnTo>
                      <a:pt x="169" y="23"/>
                    </a:lnTo>
                    <a:lnTo>
                      <a:pt x="85" y="312"/>
                    </a:lnTo>
                    <a:lnTo>
                      <a:pt x="0" y="289"/>
                    </a:lnTo>
                    <a:lnTo>
                      <a:pt x="8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Freeform 659"/>
              <p:cNvSpPr>
                <a:spLocks/>
              </p:cNvSpPr>
              <p:nvPr/>
            </p:nvSpPr>
            <p:spPr bwMode="auto">
              <a:xfrm>
                <a:off x="1877" y="1128"/>
                <a:ext cx="28" cy="61"/>
              </a:xfrm>
              <a:custGeom>
                <a:avLst/>
                <a:gdLst/>
                <a:ahLst/>
                <a:cxnLst>
                  <a:cxn ang="0">
                    <a:pos x="53" y="0"/>
                  </a:cxn>
                  <a:cxn ang="0">
                    <a:pos x="141" y="15"/>
                  </a:cxn>
                  <a:cxn ang="0">
                    <a:pos x="88" y="303"/>
                  </a:cxn>
                  <a:cxn ang="0">
                    <a:pos x="0" y="288"/>
                  </a:cxn>
                  <a:cxn ang="0">
                    <a:pos x="53" y="0"/>
                  </a:cxn>
                </a:cxnLst>
                <a:rect l="0" t="0" r="r" b="b"/>
                <a:pathLst>
                  <a:path w="141" h="303">
                    <a:moveTo>
                      <a:pt x="53" y="0"/>
                    </a:moveTo>
                    <a:lnTo>
                      <a:pt x="141" y="15"/>
                    </a:lnTo>
                    <a:lnTo>
                      <a:pt x="88" y="303"/>
                    </a:lnTo>
                    <a:lnTo>
                      <a:pt x="0" y="288"/>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Freeform 660"/>
              <p:cNvSpPr>
                <a:spLocks/>
              </p:cNvSpPr>
              <p:nvPr/>
            </p:nvSpPr>
            <p:spPr bwMode="auto">
              <a:xfrm>
                <a:off x="1886" y="1191"/>
                <a:ext cx="21" cy="18"/>
              </a:xfrm>
              <a:custGeom>
                <a:avLst/>
                <a:gdLst/>
                <a:ahLst/>
                <a:cxnLst>
                  <a:cxn ang="0">
                    <a:pos x="0" y="57"/>
                  </a:cxn>
                  <a:cxn ang="0">
                    <a:pos x="67" y="0"/>
                  </a:cxn>
                  <a:cxn ang="0">
                    <a:pos x="103" y="28"/>
                  </a:cxn>
                  <a:cxn ang="0">
                    <a:pos x="45" y="93"/>
                  </a:cxn>
                  <a:cxn ang="0">
                    <a:pos x="0" y="57"/>
                  </a:cxn>
                </a:cxnLst>
                <a:rect l="0" t="0" r="r" b="b"/>
                <a:pathLst>
                  <a:path w="103" h="93">
                    <a:moveTo>
                      <a:pt x="0" y="57"/>
                    </a:moveTo>
                    <a:lnTo>
                      <a:pt x="67" y="0"/>
                    </a:lnTo>
                    <a:lnTo>
                      <a:pt x="103" y="28"/>
                    </a:lnTo>
                    <a:lnTo>
                      <a:pt x="45" y="93"/>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Freeform 661"/>
              <p:cNvSpPr>
                <a:spLocks/>
              </p:cNvSpPr>
              <p:nvPr/>
            </p:nvSpPr>
            <p:spPr bwMode="auto">
              <a:xfrm>
                <a:off x="1880" y="1183"/>
                <a:ext cx="20" cy="19"/>
              </a:xfrm>
              <a:custGeom>
                <a:avLst/>
                <a:gdLst/>
                <a:ahLst/>
                <a:cxnLst>
                  <a:cxn ang="0">
                    <a:pos x="0" y="26"/>
                  </a:cxn>
                  <a:cxn ang="0">
                    <a:pos x="86" y="0"/>
                  </a:cxn>
                  <a:cxn ang="0">
                    <a:pos x="99" y="41"/>
                  </a:cxn>
                  <a:cxn ang="0">
                    <a:pos x="32" y="98"/>
                  </a:cxn>
                  <a:cxn ang="0">
                    <a:pos x="18" y="79"/>
                  </a:cxn>
                  <a:cxn ang="0">
                    <a:pos x="0" y="26"/>
                  </a:cxn>
                </a:cxnLst>
                <a:rect l="0" t="0" r="r" b="b"/>
                <a:pathLst>
                  <a:path w="99" h="98">
                    <a:moveTo>
                      <a:pt x="0" y="26"/>
                    </a:moveTo>
                    <a:lnTo>
                      <a:pt x="86" y="0"/>
                    </a:lnTo>
                    <a:lnTo>
                      <a:pt x="99" y="41"/>
                    </a:lnTo>
                    <a:lnTo>
                      <a:pt x="32" y="98"/>
                    </a:lnTo>
                    <a:lnTo>
                      <a:pt x="18" y="79"/>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Freeform 662"/>
              <p:cNvSpPr>
                <a:spLocks/>
              </p:cNvSpPr>
              <p:nvPr/>
            </p:nvSpPr>
            <p:spPr bwMode="auto">
              <a:xfrm>
                <a:off x="1920" y="1205"/>
                <a:ext cx="8" cy="17"/>
              </a:xfrm>
              <a:custGeom>
                <a:avLst/>
                <a:gdLst/>
                <a:ahLst/>
                <a:cxnLst>
                  <a:cxn ang="0">
                    <a:pos x="0" y="85"/>
                  </a:cxn>
                  <a:cxn ang="0">
                    <a:pos x="13" y="0"/>
                  </a:cxn>
                  <a:cxn ang="0">
                    <a:pos x="39" y="0"/>
                  </a:cxn>
                  <a:cxn ang="0">
                    <a:pos x="39" y="85"/>
                  </a:cxn>
                  <a:cxn ang="0">
                    <a:pos x="0" y="85"/>
                  </a:cxn>
                </a:cxnLst>
                <a:rect l="0" t="0" r="r" b="b"/>
                <a:pathLst>
                  <a:path w="39" h="85">
                    <a:moveTo>
                      <a:pt x="0" y="85"/>
                    </a:moveTo>
                    <a:lnTo>
                      <a:pt x="13" y="0"/>
                    </a:lnTo>
                    <a:lnTo>
                      <a:pt x="39" y="0"/>
                    </a:lnTo>
                    <a:lnTo>
                      <a:pt x="39" y="85"/>
                    </a:lnTo>
                    <a:lnTo>
                      <a:pt x="0" y="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Freeform 663"/>
              <p:cNvSpPr>
                <a:spLocks/>
              </p:cNvSpPr>
              <p:nvPr/>
            </p:nvSpPr>
            <p:spPr bwMode="auto">
              <a:xfrm>
                <a:off x="1906" y="1202"/>
                <a:ext cx="16" cy="20"/>
              </a:xfrm>
              <a:custGeom>
                <a:avLst/>
                <a:gdLst/>
                <a:ahLst/>
                <a:cxnLst>
                  <a:cxn ang="0">
                    <a:pos x="0" y="72"/>
                  </a:cxn>
                  <a:cxn ang="0">
                    <a:pos x="47" y="0"/>
                  </a:cxn>
                  <a:cxn ang="0">
                    <a:pos x="82" y="20"/>
                  </a:cxn>
                  <a:cxn ang="0">
                    <a:pos x="69" y="105"/>
                  </a:cxn>
                  <a:cxn ang="0">
                    <a:pos x="45" y="99"/>
                  </a:cxn>
                  <a:cxn ang="0">
                    <a:pos x="0" y="72"/>
                  </a:cxn>
                </a:cxnLst>
                <a:rect l="0" t="0" r="r" b="b"/>
                <a:pathLst>
                  <a:path w="82" h="105">
                    <a:moveTo>
                      <a:pt x="0" y="72"/>
                    </a:moveTo>
                    <a:lnTo>
                      <a:pt x="47" y="0"/>
                    </a:lnTo>
                    <a:lnTo>
                      <a:pt x="82" y="20"/>
                    </a:lnTo>
                    <a:lnTo>
                      <a:pt x="69" y="105"/>
                    </a:lnTo>
                    <a:lnTo>
                      <a:pt x="45" y="99"/>
                    </a:lnTo>
                    <a:lnTo>
                      <a:pt x="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Freeform 664"/>
              <p:cNvSpPr>
                <a:spLocks/>
              </p:cNvSpPr>
              <p:nvPr/>
            </p:nvSpPr>
            <p:spPr bwMode="auto">
              <a:xfrm>
                <a:off x="1941" y="1627"/>
                <a:ext cx="17" cy="7"/>
              </a:xfrm>
              <a:custGeom>
                <a:avLst/>
                <a:gdLst/>
                <a:ahLst/>
                <a:cxnLst>
                  <a:cxn ang="0">
                    <a:pos x="0" y="40"/>
                  </a:cxn>
                  <a:cxn ang="0">
                    <a:pos x="56" y="23"/>
                  </a:cxn>
                  <a:cxn ang="0">
                    <a:pos x="84" y="0"/>
                  </a:cxn>
                </a:cxnLst>
                <a:rect l="0" t="0" r="r" b="b"/>
                <a:pathLst>
                  <a:path w="84" h="40">
                    <a:moveTo>
                      <a:pt x="0" y="40"/>
                    </a:moveTo>
                    <a:lnTo>
                      <a:pt x="56" y="23"/>
                    </a:lnTo>
                    <a:lnTo>
                      <a:pt x="8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Freeform 665"/>
              <p:cNvSpPr>
                <a:spLocks/>
              </p:cNvSpPr>
              <p:nvPr/>
            </p:nvSpPr>
            <p:spPr bwMode="auto">
              <a:xfrm>
                <a:off x="1948" y="1197"/>
                <a:ext cx="16" cy="16"/>
              </a:xfrm>
              <a:custGeom>
                <a:avLst/>
                <a:gdLst/>
                <a:ahLst/>
                <a:cxnLst>
                  <a:cxn ang="0">
                    <a:pos x="51" y="87"/>
                  </a:cxn>
                  <a:cxn ang="0">
                    <a:pos x="0" y="18"/>
                  </a:cxn>
                  <a:cxn ang="0">
                    <a:pos x="20" y="0"/>
                  </a:cxn>
                  <a:cxn ang="0">
                    <a:pos x="79" y="63"/>
                  </a:cxn>
                  <a:cxn ang="0">
                    <a:pos x="51" y="87"/>
                  </a:cxn>
                </a:cxnLst>
                <a:rect l="0" t="0" r="r" b="b"/>
                <a:pathLst>
                  <a:path w="79" h="87">
                    <a:moveTo>
                      <a:pt x="51" y="87"/>
                    </a:moveTo>
                    <a:lnTo>
                      <a:pt x="0" y="18"/>
                    </a:lnTo>
                    <a:lnTo>
                      <a:pt x="20" y="0"/>
                    </a:lnTo>
                    <a:lnTo>
                      <a:pt x="79" y="63"/>
                    </a:lnTo>
                    <a:lnTo>
                      <a:pt x="51"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666"/>
              <p:cNvSpPr>
                <a:spLocks/>
              </p:cNvSpPr>
              <p:nvPr/>
            </p:nvSpPr>
            <p:spPr bwMode="auto">
              <a:xfrm>
                <a:off x="1939" y="1200"/>
                <a:ext cx="20" cy="18"/>
              </a:xfrm>
              <a:custGeom>
                <a:avLst/>
                <a:gdLst/>
                <a:ahLst/>
                <a:cxnLst>
                  <a:cxn ang="0">
                    <a:pos x="27" y="94"/>
                  </a:cxn>
                  <a:cxn ang="0">
                    <a:pos x="0" y="13"/>
                  </a:cxn>
                  <a:cxn ang="0">
                    <a:pos x="48" y="0"/>
                  </a:cxn>
                  <a:cxn ang="0">
                    <a:pos x="99" y="69"/>
                  </a:cxn>
                  <a:cxn ang="0">
                    <a:pos x="83" y="78"/>
                  </a:cxn>
                  <a:cxn ang="0">
                    <a:pos x="27" y="94"/>
                  </a:cxn>
                </a:cxnLst>
                <a:rect l="0" t="0" r="r" b="b"/>
                <a:pathLst>
                  <a:path w="99" h="94">
                    <a:moveTo>
                      <a:pt x="27" y="94"/>
                    </a:moveTo>
                    <a:lnTo>
                      <a:pt x="0" y="13"/>
                    </a:lnTo>
                    <a:lnTo>
                      <a:pt x="48" y="0"/>
                    </a:lnTo>
                    <a:lnTo>
                      <a:pt x="99" y="69"/>
                    </a:lnTo>
                    <a:lnTo>
                      <a:pt x="83" y="78"/>
                    </a:lnTo>
                    <a:lnTo>
                      <a:pt x="27"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Line 667"/>
              <p:cNvSpPr>
                <a:spLocks noChangeShapeType="1"/>
              </p:cNvSpPr>
              <p:nvPr/>
            </p:nvSpPr>
            <p:spPr bwMode="auto">
              <a:xfrm flipV="1">
                <a:off x="1958" y="1164"/>
                <a:ext cx="39" cy="47"/>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Freeform 668"/>
              <p:cNvSpPr>
                <a:spLocks/>
              </p:cNvSpPr>
              <p:nvPr/>
            </p:nvSpPr>
            <p:spPr bwMode="auto">
              <a:xfrm>
                <a:off x="1951" y="1159"/>
                <a:ext cx="54" cy="57"/>
              </a:xfrm>
              <a:custGeom>
                <a:avLst/>
                <a:gdLst/>
                <a:ahLst/>
                <a:cxnLst>
                  <a:cxn ang="0">
                    <a:pos x="70" y="291"/>
                  </a:cxn>
                  <a:cxn ang="0">
                    <a:pos x="0" y="239"/>
                  </a:cxn>
                  <a:cxn ang="0">
                    <a:pos x="199" y="0"/>
                  </a:cxn>
                  <a:cxn ang="0">
                    <a:pos x="270" y="53"/>
                  </a:cxn>
                  <a:cxn ang="0">
                    <a:pos x="70" y="291"/>
                  </a:cxn>
                </a:cxnLst>
                <a:rect l="0" t="0" r="r" b="b"/>
                <a:pathLst>
                  <a:path w="270" h="291">
                    <a:moveTo>
                      <a:pt x="70" y="291"/>
                    </a:moveTo>
                    <a:lnTo>
                      <a:pt x="0" y="239"/>
                    </a:lnTo>
                    <a:lnTo>
                      <a:pt x="199" y="0"/>
                    </a:lnTo>
                    <a:lnTo>
                      <a:pt x="270" y="53"/>
                    </a:lnTo>
                    <a:lnTo>
                      <a:pt x="70" y="2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Freeform 669"/>
              <p:cNvSpPr>
                <a:spLocks/>
              </p:cNvSpPr>
              <p:nvPr/>
            </p:nvSpPr>
            <p:spPr bwMode="auto">
              <a:xfrm>
                <a:off x="1977" y="1129"/>
                <a:ext cx="24" cy="59"/>
              </a:xfrm>
              <a:custGeom>
                <a:avLst/>
                <a:gdLst/>
                <a:ahLst/>
                <a:cxnLst>
                  <a:cxn ang="0">
                    <a:pos x="89" y="297"/>
                  </a:cxn>
                  <a:cxn ang="0">
                    <a:pos x="0" y="288"/>
                  </a:cxn>
                  <a:cxn ang="0">
                    <a:pos x="31" y="0"/>
                  </a:cxn>
                  <a:cxn ang="0">
                    <a:pos x="120" y="9"/>
                  </a:cxn>
                  <a:cxn ang="0">
                    <a:pos x="89" y="297"/>
                  </a:cxn>
                </a:cxnLst>
                <a:rect l="0" t="0" r="r" b="b"/>
                <a:pathLst>
                  <a:path w="120" h="297">
                    <a:moveTo>
                      <a:pt x="89" y="297"/>
                    </a:moveTo>
                    <a:lnTo>
                      <a:pt x="0" y="288"/>
                    </a:lnTo>
                    <a:lnTo>
                      <a:pt x="31" y="0"/>
                    </a:lnTo>
                    <a:lnTo>
                      <a:pt x="120" y="9"/>
                    </a:lnTo>
                    <a:lnTo>
                      <a:pt x="89" y="2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Line 670"/>
              <p:cNvSpPr>
                <a:spLocks noChangeShapeType="1"/>
              </p:cNvSpPr>
              <p:nvPr/>
            </p:nvSpPr>
            <p:spPr bwMode="auto">
              <a:xfrm>
                <a:off x="2190" y="948"/>
                <a:ext cx="38"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Freeform 671"/>
              <p:cNvSpPr>
                <a:spLocks/>
              </p:cNvSpPr>
              <p:nvPr/>
            </p:nvSpPr>
            <p:spPr bwMode="auto">
              <a:xfrm>
                <a:off x="2183" y="942"/>
                <a:ext cx="52" cy="53"/>
              </a:xfrm>
              <a:custGeom>
                <a:avLst/>
                <a:gdLst/>
                <a:ahLst/>
                <a:cxnLst>
                  <a:cxn ang="0">
                    <a:pos x="0" y="55"/>
                  </a:cxn>
                  <a:cxn ang="0">
                    <a:pos x="68" y="0"/>
                  </a:cxn>
                  <a:cxn ang="0">
                    <a:pos x="256" y="209"/>
                  </a:cxn>
                  <a:cxn ang="0">
                    <a:pos x="189" y="264"/>
                  </a:cxn>
                  <a:cxn ang="0">
                    <a:pos x="0" y="55"/>
                  </a:cxn>
                </a:cxnLst>
                <a:rect l="0" t="0" r="r" b="b"/>
                <a:pathLst>
                  <a:path w="256" h="264">
                    <a:moveTo>
                      <a:pt x="0" y="55"/>
                    </a:moveTo>
                    <a:lnTo>
                      <a:pt x="68" y="0"/>
                    </a:lnTo>
                    <a:lnTo>
                      <a:pt x="256" y="209"/>
                    </a:lnTo>
                    <a:lnTo>
                      <a:pt x="189" y="264"/>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Line 672"/>
              <p:cNvSpPr>
                <a:spLocks noChangeShapeType="1"/>
              </p:cNvSpPr>
              <p:nvPr/>
            </p:nvSpPr>
            <p:spPr bwMode="auto">
              <a:xfrm>
                <a:off x="2218" y="974"/>
                <a:ext cx="38" cy="26"/>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Freeform 673"/>
              <p:cNvSpPr>
                <a:spLocks/>
              </p:cNvSpPr>
              <p:nvPr/>
            </p:nvSpPr>
            <p:spPr bwMode="auto">
              <a:xfrm>
                <a:off x="2213" y="967"/>
                <a:ext cx="48" cy="40"/>
              </a:xfrm>
              <a:custGeom>
                <a:avLst/>
                <a:gdLst/>
                <a:ahLst/>
                <a:cxnLst>
                  <a:cxn ang="0">
                    <a:pos x="0" y="66"/>
                  </a:cxn>
                  <a:cxn ang="0">
                    <a:pos x="54" y="0"/>
                  </a:cxn>
                  <a:cxn ang="0">
                    <a:pos x="243" y="138"/>
                  </a:cxn>
                  <a:cxn ang="0">
                    <a:pos x="189" y="205"/>
                  </a:cxn>
                  <a:cxn ang="0">
                    <a:pos x="0" y="66"/>
                  </a:cxn>
                </a:cxnLst>
                <a:rect l="0" t="0" r="r" b="b"/>
                <a:pathLst>
                  <a:path w="243" h="205">
                    <a:moveTo>
                      <a:pt x="0" y="66"/>
                    </a:moveTo>
                    <a:lnTo>
                      <a:pt x="54" y="0"/>
                    </a:lnTo>
                    <a:lnTo>
                      <a:pt x="243" y="138"/>
                    </a:lnTo>
                    <a:lnTo>
                      <a:pt x="189" y="205"/>
                    </a:lnTo>
                    <a:lnTo>
                      <a:pt x="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Line 674"/>
              <p:cNvSpPr>
                <a:spLocks noChangeShapeType="1"/>
              </p:cNvSpPr>
              <p:nvPr/>
            </p:nvSpPr>
            <p:spPr bwMode="auto">
              <a:xfrm>
                <a:off x="2243" y="995"/>
                <a:ext cx="38" cy="35"/>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Freeform 675"/>
              <p:cNvSpPr>
                <a:spLocks/>
              </p:cNvSpPr>
              <p:nvPr/>
            </p:nvSpPr>
            <p:spPr bwMode="auto">
              <a:xfrm>
                <a:off x="2237" y="989"/>
                <a:ext cx="50" cy="47"/>
              </a:xfrm>
              <a:custGeom>
                <a:avLst/>
                <a:gdLst/>
                <a:ahLst/>
                <a:cxnLst>
                  <a:cxn ang="0">
                    <a:pos x="0" y="60"/>
                  </a:cxn>
                  <a:cxn ang="0">
                    <a:pos x="63" y="0"/>
                  </a:cxn>
                  <a:cxn ang="0">
                    <a:pos x="252" y="179"/>
                  </a:cxn>
                  <a:cxn ang="0">
                    <a:pos x="189" y="239"/>
                  </a:cxn>
                  <a:cxn ang="0">
                    <a:pos x="0" y="60"/>
                  </a:cxn>
                </a:cxnLst>
                <a:rect l="0" t="0" r="r" b="b"/>
                <a:pathLst>
                  <a:path w="252" h="239">
                    <a:moveTo>
                      <a:pt x="0" y="60"/>
                    </a:moveTo>
                    <a:lnTo>
                      <a:pt x="63" y="0"/>
                    </a:lnTo>
                    <a:lnTo>
                      <a:pt x="252" y="179"/>
                    </a:lnTo>
                    <a:lnTo>
                      <a:pt x="189" y="239"/>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Line 676"/>
              <p:cNvSpPr>
                <a:spLocks noChangeShapeType="1"/>
              </p:cNvSpPr>
              <p:nvPr/>
            </p:nvSpPr>
            <p:spPr bwMode="auto">
              <a:xfrm flipV="1">
                <a:off x="2261" y="1025"/>
                <a:ext cx="15" cy="5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Freeform 677"/>
              <p:cNvSpPr>
                <a:spLocks/>
              </p:cNvSpPr>
              <p:nvPr/>
            </p:nvSpPr>
            <p:spPr bwMode="auto">
              <a:xfrm>
                <a:off x="2253" y="1023"/>
                <a:ext cx="32" cy="56"/>
              </a:xfrm>
              <a:custGeom>
                <a:avLst/>
                <a:gdLst/>
                <a:ahLst/>
                <a:cxnLst>
                  <a:cxn ang="0">
                    <a:pos x="86" y="280"/>
                  </a:cxn>
                  <a:cxn ang="0">
                    <a:pos x="0" y="258"/>
                  </a:cxn>
                  <a:cxn ang="0">
                    <a:pos x="73" y="0"/>
                  </a:cxn>
                  <a:cxn ang="0">
                    <a:pos x="160" y="22"/>
                  </a:cxn>
                  <a:cxn ang="0">
                    <a:pos x="86" y="280"/>
                  </a:cxn>
                </a:cxnLst>
                <a:rect l="0" t="0" r="r" b="b"/>
                <a:pathLst>
                  <a:path w="160" h="280">
                    <a:moveTo>
                      <a:pt x="86" y="280"/>
                    </a:moveTo>
                    <a:lnTo>
                      <a:pt x="0" y="258"/>
                    </a:lnTo>
                    <a:lnTo>
                      <a:pt x="73" y="0"/>
                    </a:lnTo>
                    <a:lnTo>
                      <a:pt x="160" y="22"/>
                    </a:lnTo>
                    <a:lnTo>
                      <a:pt x="86" y="2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Line 678"/>
              <p:cNvSpPr>
                <a:spLocks noChangeShapeType="1"/>
              </p:cNvSpPr>
              <p:nvPr/>
            </p:nvSpPr>
            <p:spPr bwMode="auto">
              <a:xfrm flipH="1">
                <a:off x="2229" y="1064"/>
                <a:ext cx="49" cy="3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Freeform 679"/>
              <p:cNvSpPr>
                <a:spLocks/>
              </p:cNvSpPr>
              <p:nvPr/>
            </p:nvSpPr>
            <p:spPr bwMode="auto">
              <a:xfrm>
                <a:off x="2224" y="1057"/>
                <a:ext cx="59" cy="46"/>
              </a:xfrm>
              <a:custGeom>
                <a:avLst/>
                <a:gdLst/>
                <a:ahLst/>
                <a:cxnLst>
                  <a:cxn ang="0">
                    <a:pos x="240" y="0"/>
                  </a:cxn>
                  <a:cxn ang="0">
                    <a:pos x="291" y="70"/>
                  </a:cxn>
                  <a:cxn ang="0">
                    <a:pos x="50" y="229"/>
                  </a:cxn>
                  <a:cxn ang="0">
                    <a:pos x="0" y="159"/>
                  </a:cxn>
                  <a:cxn ang="0">
                    <a:pos x="240" y="0"/>
                  </a:cxn>
                </a:cxnLst>
                <a:rect l="0" t="0" r="r" b="b"/>
                <a:pathLst>
                  <a:path w="291" h="229">
                    <a:moveTo>
                      <a:pt x="240" y="0"/>
                    </a:moveTo>
                    <a:lnTo>
                      <a:pt x="291" y="70"/>
                    </a:lnTo>
                    <a:lnTo>
                      <a:pt x="50" y="229"/>
                    </a:lnTo>
                    <a:lnTo>
                      <a:pt x="0" y="159"/>
                    </a:lnTo>
                    <a:lnTo>
                      <a:pt x="2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Line 680"/>
              <p:cNvSpPr>
                <a:spLocks noChangeShapeType="1"/>
              </p:cNvSpPr>
              <p:nvPr/>
            </p:nvSpPr>
            <p:spPr bwMode="auto">
              <a:xfrm flipH="1">
                <a:off x="2201" y="983"/>
                <a:ext cx="11" cy="49"/>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Freeform 681"/>
              <p:cNvSpPr>
                <a:spLocks/>
              </p:cNvSpPr>
              <p:nvPr/>
            </p:nvSpPr>
            <p:spPr bwMode="auto">
              <a:xfrm>
                <a:off x="2193" y="982"/>
                <a:ext cx="28" cy="52"/>
              </a:xfrm>
              <a:custGeom>
                <a:avLst/>
                <a:gdLst/>
                <a:ahLst/>
                <a:cxnLst>
                  <a:cxn ang="0">
                    <a:pos x="53" y="0"/>
                  </a:cxn>
                  <a:cxn ang="0">
                    <a:pos x="140" y="17"/>
                  </a:cxn>
                  <a:cxn ang="0">
                    <a:pos x="88" y="265"/>
                  </a:cxn>
                  <a:cxn ang="0">
                    <a:pos x="0" y="249"/>
                  </a:cxn>
                  <a:cxn ang="0">
                    <a:pos x="53" y="0"/>
                  </a:cxn>
                </a:cxnLst>
                <a:rect l="0" t="0" r="r" b="b"/>
                <a:pathLst>
                  <a:path w="140" h="265">
                    <a:moveTo>
                      <a:pt x="53" y="0"/>
                    </a:moveTo>
                    <a:lnTo>
                      <a:pt x="140" y="17"/>
                    </a:lnTo>
                    <a:lnTo>
                      <a:pt x="88" y="265"/>
                    </a:lnTo>
                    <a:lnTo>
                      <a:pt x="0" y="249"/>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Freeform 682"/>
              <p:cNvSpPr>
                <a:spLocks/>
              </p:cNvSpPr>
              <p:nvPr/>
            </p:nvSpPr>
            <p:spPr bwMode="auto">
              <a:xfrm>
                <a:off x="2189" y="1009"/>
                <a:ext cx="22" cy="61"/>
              </a:xfrm>
              <a:custGeom>
                <a:avLst/>
                <a:gdLst/>
                <a:ahLst/>
                <a:cxnLst>
                  <a:cxn ang="0">
                    <a:pos x="21" y="0"/>
                  </a:cxn>
                  <a:cxn ang="0">
                    <a:pos x="110" y="6"/>
                  </a:cxn>
                  <a:cxn ang="0">
                    <a:pos x="89" y="305"/>
                  </a:cxn>
                  <a:cxn ang="0">
                    <a:pos x="0" y="298"/>
                  </a:cxn>
                  <a:cxn ang="0">
                    <a:pos x="21" y="0"/>
                  </a:cxn>
                </a:cxnLst>
                <a:rect l="0" t="0" r="r" b="b"/>
                <a:pathLst>
                  <a:path w="110" h="305">
                    <a:moveTo>
                      <a:pt x="21" y="0"/>
                    </a:moveTo>
                    <a:lnTo>
                      <a:pt x="110" y="6"/>
                    </a:lnTo>
                    <a:lnTo>
                      <a:pt x="89" y="305"/>
                    </a:lnTo>
                    <a:lnTo>
                      <a:pt x="0" y="298"/>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Line 683"/>
              <p:cNvSpPr>
                <a:spLocks noChangeShapeType="1"/>
              </p:cNvSpPr>
              <p:nvPr/>
            </p:nvSpPr>
            <p:spPr bwMode="auto">
              <a:xfrm>
                <a:off x="2190" y="1045"/>
                <a:ext cx="27" cy="4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reeform 684"/>
              <p:cNvSpPr>
                <a:spLocks/>
              </p:cNvSpPr>
              <p:nvPr/>
            </p:nvSpPr>
            <p:spPr bwMode="auto">
              <a:xfrm>
                <a:off x="2182" y="1041"/>
                <a:ext cx="43" cy="56"/>
              </a:xfrm>
              <a:custGeom>
                <a:avLst/>
                <a:gdLst/>
                <a:ahLst/>
                <a:cxnLst>
                  <a:cxn ang="0">
                    <a:pos x="0" y="41"/>
                  </a:cxn>
                  <a:cxn ang="0">
                    <a:pos x="80" y="0"/>
                  </a:cxn>
                  <a:cxn ang="0">
                    <a:pos x="216" y="239"/>
                  </a:cxn>
                  <a:cxn ang="0">
                    <a:pos x="137" y="279"/>
                  </a:cxn>
                  <a:cxn ang="0">
                    <a:pos x="0" y="41"/>
                  </a:cxn>
                </a:cxnLst>
                <a:rect l="0" t="0" r="r" b="b"/>
                <a:pathLst>
                  <a:path w="216" h="279">
                    <a:moveTo>
                      <a:pt x="0" y="41"/>
                    </a:moveTo>
                    <a:lnTo>
                      <a:pt x="80" y="0"/>
                    </a:lnTo>
                    <a:lnTo>
                      <a:pt x="216" y="239"/>
                    </a:lnTo>
                    <a:lnTo>
                      <a:pt x="137" y="279"/>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Line 685"/>
              <p:cNvSpPr>
                <a:spLocks noChangeShapeType="1"/>
              </p:cNvSpPr>
              <p:nvPr/>
            </p:nvSpPr>
            <p:spPr bwMode="auto">
              <a:xfrm>
                <a:off x="2202" y="1079"/>
                <a:ext cx="40" cy="16"/>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reeform 686"/>
              <p:cNvSpPr>
                <a:spLocks/>
              </p:cNvSpPr>
              <p:nvPr/>
            </p:nvSpPr>
            <p:spPr bwMode="auto">
              <a:xfrm>
                <a:off x="2199" y="1071"/>
                <a:ext cx="46" cy="31"/>
              </a:xfrm>
              <a:custGeom>
                <a:avLst/>
                <a:gdLst/>
                <a:ahLst/>
                <a:cxnLst>
                  <a:cxn ang="0">
                    <a:pos x="0" y="78"/>
                  </a:cxn>
                  <a:cxn ang="0">
                    <a:pos x="35" y="0"/>
                  </a:cxn>
                  <a:cxn ang="0">
                    <a:pos x="234" y="79"/>
                  </a:cxn>
                  <a:cxn ang="0">
                    <a:pos x="199" y="157"/>
                  </a:cxn>
                  <a:cxn ang="0">
                    <a:pos x="0" y="78"/>
                  </a:cxn>
                </a:cxnLst>
                <a:rect l="0" t="0" r="r" b="b"/>
                <a:pathLst>
                  <a:path w="234" h="157">
                    <a:moveTo>
                      <a:pt x="0" y="78"/>
                    </a:moveTo>
                    <a:lnTo>
                      <a:pt x="35" y="0"/>
                    </a:lnTo>
                    <a:lnTo>
                      <a:pt x="234" y="79"/>
                    </a:lnTo>
                    <a:lnTo>
                      <a:pt x="199" y="157"/>
                    </a:lnTo>
                    <a:lnTo>
                      <a:pt x="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Freeform 687"/>
              <p:cNvSpPr>
                <a:spLocks/>
              </p:cNvSpPr>
              <p:nvPr/>
            </p:nvSpPr>
            <p:spPr bwMode="auto">
              <a:xfrm>
                <a:off x="2040" y="1174"/>
                <a:ext cx="377" cy="420"/>
              </a:xfrm>
              <a:custGeom>
                <a:avLst/>
                <a:gdLst/>
                <a:ahLst/>
                <a:cxnLst>
                  <a:cxn ang="0">
                    <a:pos x="698" y="0"/>
                  </a:cxn>
                  <a:cxn ang="0">
                    <a:pos x="478" y="186"/>
                  </a:cxn>
                  <a:cxn ang="0">
                    <a:pos x="275" y="328"/>
                  </a:cxn>
                  <a:cxn ang="0">
                    <a:pos x="380" y="470"/>
                  </a:cxn>
                  <a:cxn ang="0">
                    <a:pos x="461" y="613"/>
                  </a:cxn>
                  <a:cxn ang="0">
                    <a:pos x="537" y="773"/>
                  </a:cxn>
                  <a:cxn ang="0">
                    <a:pos x="589" y="899"/>
                  </a:cxn>
                  <a:cxn ang="0">
                    <a:pos x="456" y="1015"/>
                  </a:cxn>
                  <a:cxn ang="0">
                    <a:pos x="317" y="1104"/>
                  </a:cxn>
                  <a:cxn ang="0">
                    <a:pos x="153" y="1184"/>
                  </a:cxn>
                  <a:cxn ang="0">
                    <a:pos x="0" y="1233"/>
                  </a:cxn>
                  <a:cxn ang="0">
                    <a:pos x="76" y="1402"/>
                  </a:cxn>
                  <a:cxn ang="0">
                    <a:pos x="153" y="1591"/>
                  </a:cxn>
                  <a:cxn ang="0">
                    <a:pos x="226" y="1803"/>
                  </a:cxn>
                  <a:cxn ang="0">
                    <a:pos x="397" y="1704"/>
                  </a:cxn>
                  <a:cxn ang="0">
                    <a:pos x="565" y="1601"/>
                  </a:cxn>
                  <a:cxn ang="0">
                    <a:pos x="722" y="1511"/>
                  </a:cxn>
                  <a:cxn ang="0">
                    <a:pos x="848" y="1435"/>
                  </a:cxn>
                  <a:cxn ang="0">
                    <a:pos x="876" y="1637"/>
                  </a:cxn>
                  <a:cxn ang="0">
                    <a:pos x="900" y="1813"/>
                  </a:cxn>
                  <a:cxn ang="0">
                    <a:pos x="928" y="2108"/>
                  </a:cxn>
                  <a:cxn ang="0">
                    <a:pos x="1072" y="2048"/>
                  </a:cxn>
                  <a:cxn ang="0">
                    <a:pos x="1225" y="1982"/>
                  </a:cxn>
                  <a:cxn ang="0">
                    <a:pos x="1361" y="1916"/>
                  </a:cxn>
                  <a:cxn ang="0">
                    <a:pos x="1525" y="1846"/>
                  </a:cxn>
                  <a:cxn ang="0">
                    <a:pos x="1487" y="1733"/>
                  </a:cxn>
                  <a:cxn ang="0">
                    <a:pos x="1462" y="1611"/>
                  </a:cxn>
                  <a:cxn ang="0">
                    <a:pos x="1456" y="1501"/>
                  </a:cxn>
                  <a:cxn ang="0">
                    <a:pos x="1428" y="1353"/>
                  </a:cxn>
                  <a:cxn ang="0">
                    <a:pos x="1379" y="1233"/>
                  </a:cxn>
                  <a:cxn ang="0">
                    <a:pos x="1306" y="1134"/>
                  </a:cxn>
                  <a:cxn ang="0">
                    <a:pos x="1487" y="1028"/>
                  </a:cxn>
                  <a:cxn ang="0">
                    <a:pos x="1655" y="905"/>
                  </a:cxn>
                  <a:cxn ang="0">
                    <a:pos x="1798" y="749"/>
                  </a:cxn>
                  <a:cxn ang="0">
                    <a:pos x="1886" y="620"/>
                  </a:cxn>
                  <a:cxn ang="0">
                    <a:pos x="1840" y="484"/>
                  </a:cxn>
                  <a:cxn ang="0">
                    <a:pos x="1777" y="332"/>
                  </a:cxn>
                  <a:cxn ang="0">
                    <a:pos x="1700" y="196"/>
                  </a:cxn>
                  <a:cxn ang="0">
                    <a:pos x="1617" y="103"/>
                  </a:cxn>
                  <a:cxn ang="0">
                    <a:pos x="1512" y="246"/>
                  </a:cxn>
                  <a:cxn ang="0">
                    <a:pos x="1361" y="385"/>
                  </a:cxn>
                  <a:cxn ang="0">
                    <a:pos x="1214" y="481"/>
                  </a:cxn>
                  <a:cxn ang="0">
                    <a:pos x="1058" y="551"/>
                  </a:cxn>
                  <a:cxn ang="0">
                    <a:pos x="978" y="378"/>
                  </a:cxn>
                  <a:cxn ang="0">
                    <a:pos x="886" y="235"/>
                  </a:cxn>
                  <a:cxn ang="0">
                    <a:pos x="795" y="119"/>
                  </a:cxn>
                  <a:cxn ang="0">
                    <a:pos x="698" y="0"/>
                  </a:cxn>
                </a:cxnLst>
                <a:rect l="0" t="0" r="r" b="b"/>
                <a:pathLst>
                  <a:path w="1886" h="2108">
                    <a:moveTo>
                      <a:pt x="698" y="0"/>
                    </a:moveTo>
                    <a:lnTo>
                      <a:pt x="478" y="186"/>
                    </a:lnTo>
                    <a:lnTo>
                      <a:pt x="275" y="328"/>
                    </a:lnTo>
                    <a:lnTo>
                      <a:pt x="380" y="470"/>
                    </a:lnTo>
                    <a:lnTo>
                      <a:pt x="461" y="613"/>
                    </a:lnTo>
                    <a:lnTo>
                      <a:pt x="537" y="773"/>
                    </a:lnTo>
                    <a:lnTo>
                      <a:pt x="589" y="899"/>
                    </a:lnTo>
                    <a:lnTo>
                      <a:pt x="456" y="1015"/>
                    </a:lnTo>
                    <a:lnTo>
                      <a:pt x="317" y="1104"/>
                    </a:lnTo>
                    <a:lnTo>
                      <a:pt x="153" y="1184"/>
                    </a:lnTo>
                    <a:lnTo>
                      <a:pt x="0" y="1233"/>
                    </a:lnTo>
                    <a:lnTo>
                      <a:pt x="76" y="1402"/>
                    </a:lnTo>
                    <a:lnTo>
                      <a:pt x="153" y="1591"/>
                    </a:lnTo>
                    <a:lnTo>
                      <a:pt x="226" y="1803"/>
                    </a:lnTo>
                    <a:lnTo>
                      <a:pt x="397" y="1704"/>
                    </a:lnTo>
                    <a:lnTo>
                      <a:pt x="565" y="1601"/>
                    </a:lnTo>
                    <a:lnTo>
                      <a:pt x="722" y="1511"/>
                    </a:lnTo>
                    <a:lnTo>
                      <a:pt x="848" y="1435"/>
                    </a:lnTo>
                    <a:lnTo>
                      <a:pt x="876" y="1637"/>
                    </a:lnTo>
                    <a:lnTo>
                      <a:pt x="900" y="1813"/>
                    </a:lnTo>
                    <a:lnTo>
                      <a:pt x="928" y="2108"/>
                    </a:lnTo>
                    <a:lnTo>
                      <a:pt x="1072" y="2048"/>
                    </a:lnTo>
                    <a:lnTo>
                      <a:pt x="1225" y="1982"/>
                    </a:lnTo>
                    <a:lnTo>
                      <a:pt x="1361" y="1916"/>
                    </a:lnTo>
                    <a:lnTo>
                      <a:pt x="1525" y="1846"/>
                    </a:lnTo>
                    <a:lnTo>
                      <a:pt x="1487" y="1733"/>
                    </a:lnTo>
                    <a:lnTo>
                      <a:pt x="1462" y="1611"/>
                    </a:lnTo>
                    <a:lnTo>
                      <a:pt x="1456" y="1501"/>
                    </a:lnTo>
                    <a:lnTo>
                      <a:pt x="1428" y="1353"/>
                    </a:lnTo>
                    <a:lnTo>
                      <a:pt x="1379" y="1233"/>
                    </a:lnTo>
                    <a:lnTo>
                      <a:pt x="1306" y="1134"/>
                    </a:lnTo>
                    <a:lnTo>
                      <a:pt x="1487" y="1028"/>
                    </a:lnTo>
                    <a:lnTo>
                      <a:pt x="1655" y="905"/>
                    </a:lnTo>
                    <a:lnTo>
                      <a:pt x="1798" y="749"/>
                    </a:lnTo>
                    <a:lnTo>
                      <a:pt x="1886" y="620"/>
                    </a:lnTo>
                    <a:lnTo>
                      <a:pt x="1840" y="484"/>
                    </a:lnTo>
                    <a:lnTo>
                      <a:pt x="1777" y="332"/>
                    </a:lnTo>
                    <a:lnTo>
                      <a:pt x="1700" y="196"/>
                    </a:lnTo>
                    <a:lnTo>
                      <a:pt x="1617" y="103"/>
                    </a:lnTo>
                    <a:lnTo>
                      <a:pt x="1512" y="246"/>
                    </a:lnTo>
                    <a:lnTo>
                      <a:pt x="1361" y="385"/>
                    </a:lnTo>
                    <a:lnTo>
                      <a:pt x="1214" y="481"/>
                    </a:lnTo>
                    <a:lnTo>
                      <a:pt x="1058" y="551"/>
                    </a:lnTo>
                    <a:lnTo>
                      <a:pt x="978" y="378"/>
                    </a:lnTo>
                    <a:lnTo>
                      <a:pt x="886" y="235"/>
                    </a:lnTo>
                    <a:lnTo>
                      <a:pt x="795" y="119"/>
                    </a:lnTo>
                    <a:lnTo>
                      <a:pt x="698"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Freeform 688"/>
              <p:cNvSpPr>
                <a:spLocks/>
              </p:cNvSpPr>
              <p:nvPr/>
            </p:nvSpPr>
            <p:spPr bwMode="auto">
              <a:xfrm>
                <a:off x="2088" y="1204"/>
                <a:ext cx="53" cy="39"/>
              </a:xfrm>
              <a:custGeom>
                <a:avLst/>
                <a:gdLst/>
                <a:ahLst/>
                <a:cxnLst>
                  <a:cxn ang="0">
                    <a:pos x="211" y="0"/>
                  </a:cxn>
                  <a:cxn ang="0">
                    <a:pos x="266" y="67"/>
                  </a:cxn>
                  <a:cxn ang="0">
                    <a:pos x="97" y="185"/>
                  </a:cxn>
                  <a:cxn ang="0">
                    <a:pos x="0" y="199"/>
                  </a:cxn>
                  <a:cxn ang="0">
                    <a:pos x="9" y="141"/>
                  </a:cxn>
                  <a:cxn ang="0">
                    <a:pos x="211" y="0"/>
                  </a:cxn>
                </a:cxnLst>
                <a:rect l="0" t="0" r="r" b="b"/>
                <a:pathLst>
                  <a:path w="266" h="199">
                    <a:moveTo>
                      <a:pt x="211" y="0"/>
                    </a:moveTo>
                    <a:lnTo>
                      <a:pt x="266" y="67"/>
                    </a:lnTo>
                    <a:lnTo>
                      <a:pt x="97" y="185"/>
                    </a:lnTo>
                    <a:lnTo>
                      <a:pt x="0" y="199"/>
                    </a:lnTo>
                    <a:lnTo>
                      <a:pt x="9" y="141"/>
                    </a:lnTo>
                    <a:lnTo>
                      <a:pt x="2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Freeform 689"/>
              <p:cNvSpPr>
                <a:spLocks/>
              </p:cNvSpPr>
              <p:nvPr/>
            </p:nvSpPr>
            <p:spPr bwMode="auto">
              <a:xfrm>
                <a:off x="2088" y="1241"/>
                <a:ext cx="36" cy="31"/>
              </a:xfrm>
              <a:custGeom>
                <a:avLst/>
                <a:gdLst/>
                <a:ahLst/>
                <a:cxnLst>
                  <a:cxn ang="0">
                    <a:pos x="0" y="14"/>
                  </a:cxn>
                  <a:cxn ang="0">
                    <a:pos x="97" y="0"/>
                  </a:cxn>
                  <a:cxn ang="0">
                    <a:pos x="178" y="108"/>
                  </a:cxn>
                  <a:cxn ang="0">
                    <a:pos x="180" y="113"/>
                  </a:cxn>
                  <a:cxn ang="0">
                    <a:pos x="103" y="155"/>
                  </a:cxn>
                  <a:cxn ang="0">
                    <a:pos x="0" y="14"/>
                  </a:cxn>
                </a:cxnLst>
                <a:rect l="0" t="0" r="r" b="b"/>
                <a:pathLst>
                  <a:path w="180" h="155">
                    <a:moveTo>
                      <a:pt x="0" y="14"/>
                    </a:moveTo>
                    <a:lnTo>
                      <a:pt x="97" y="0"/>
                    </a:lnTo>
                    <a:lnTo>
                      <a:pt x="178" y="108"/>
                    </a:lnTo>
                    <a:lnTo>
                      <a:pt x="180" y="113"/>
                    </a:lnTo>
                    <a:lnTo>
                      <a:pt x="103" y="155"/>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Freeform 690"/>
              <p:cNvSpPr>
                <a:spLocks/>
              </p:cNvSpPr>
              <p:nvPr/>
            </p:nvSpPr>
            <p:spPr bwMode="auto">
              <a:xfrm>
                <a:off x="2109" y="1263"/>
                <a:ext cx="31" cy="36"/>
              </a:xfrm>
              <a:custGeom>
                <a:avLst/>
                <a:gdLst/>
                <a:ahLst/>
                <a:cxnLst>
                  <a:cxn ang="0">
                    <a:pos x="0" y="42"/>
                  </a:cxn>
                  <a:cxn ang="0">
                    <a:pos x="77" y="0"/>
                  </a:cxn>
                  <a:cxn ang="0">
                    <a:pos x="157" y="143"/>
                  </a:cxn>
                  <a:cxn ang="0">
                    <a:pos x="158" y="145"/>
                  </a:cxn>
                  <a:cxn ang="0">
                    <a:pos x="78" y="181"/>
                  </a:cxn>
                  <a:cxn ang="0">
                    <a:pos x="0" y="42"/>
                  </a:cxn>
                </a:cxnLst>
                <a:rect l="0" t="0" r="r" b="b"/>
                <a:pathLst>
                  <a:path w="158" h="181">
                    <a:moveTo>
                      <a:pt x="0" y="42"/>
                    </a:moveTo>
                    <a:lnTo>
                      <a:pt x="77" y="0"/>
                    </a:lnTo>
                    <a:lnTo>
                      <a:pt x="157" y="143"/>
                    </a:lnTo>
                    <a:lnTo>
                      <a:pt x="158" y="145"/>
                    </a:lnTo>
                    <a:lnTo>
                      <a:pt x="78" y="181"/>
                    </a:lnTo>
                    <a:lnTo>
                      <a:pt x="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Freeform 691"/>
              <p:cNvSpPr>
                <a:spLocks/>
              </p:cNvSpPr>
              <p:nvPr/>
            </p:nvSpPr>
            <p:spPr bwMode="auto">
              <a:xfrm>
                <a:off x="2124" y="1292"/>
                <a:ext cx="32" cy="39"/>
              </a:xfrm>
              <a:custGeom>
                <a:avLst/>
                <a:gdLst/>
                <a:ahLst/>
                <a:cxnLst>
                  <a:cxn ang="0">
                    <a:pos x="0" y="36"/>
                  </a:cxn>
                  <a:cxn ang="0">
                    <a:pos x="80" y="0"/>
                  </a:cxn>
                  <a:cxn ang="0">
                    <a:pos x="158" y="158"/>
                  </a:cxn>
                  <a:cxn ang="0">
                    <a:pos x="159" y="160"/>
                  </a:cxn>
                  <a:cxn ang="0">
                    <a:pos x="76" y="193"/>
                  </a:cxn>
                  <a:cxn ang="0">
                    <a:pos x="0" y="36"/>
                  </a:cxn>
                </a:cxnLst>
                <a:rect l="0" t="0" r="r" b="b"/>
                <a:pathLst>
                  <a:path w="159" h="193">
                    <a:moveTo>
                      <a:pt x="0" y="36"/>
                    </a:moveTo>
                    <a:lnTo>
                      <a:pt x="80" y="0"/>
                    </a:lnTo>
                    <a:lnTo>
                      <a:pt x="158" y="158"/>
                    </a:lnTo>
                    <a:lnTo>
                      <a:pt x="159" y="160"/>
                    </a:lnTo>
                    <a:lnTo>
                      <a:pt x="76" y="193"/>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Freeform 692"/>
              <p:cNvSpPr>
                <a:spLocks/>
              </p:cNvSpPr>
              <p:nvPr/>
            </p:nvSpPr>
            <p:spPr bwMode="auto">
              <a:xfrm>
                <a:off x="2139" y="1324"/>
                <a:ext cx="27" cy="35"/>
              </a:xfrm>
              <a:custGeom>
                <a:avLst/>
                <a:gdLst/>
                <a:ahLst/>
                <a:cxnLst>
                  <a:cxn ang="0">
                    <a:pos x="0" y="33"/>
                  </a:cxn>
                  <a:cxn ang="0">
                    <a:pos x="83" y="0"/>
                  </a:cxn>
                  <a:cxn ang="0">
                    <a:pos x="135" y="127"/>
                  </a:cxn>
                  <a:cxn ang="0">
                    <a:pos x="123" y="173"/>
                  </a:cxn>
                  <a:cxn ang="0">
                    <a:pos x="41" y="131"/>
                  </a:cxn>
                  <a:cxn ang="0">
                    <a:pos x="0" y="33"/>
                  </a:cxn>
                </a:cxnLst>
                <a:rect l="0" t="0" r="r" b="b"/>
                <a:pathLst>
                  <a:path w="135" h="173">
                    <a:moveTo>
                      <a:pt x="0" y="33"/>
                    </a:moveTo>
                    <a:lnTo>
                      <a:pt x="83" y="0"/>
                    </a:lnTo>
                    <a:lnTo>
                      <a:pt x="135" y="127"/>
                    </a:lnTo>
                    <a:lnTo>
                      <a:pt x="123" y="173"/>
                    </a:lnTo>
                    <a:lnTo>
                      <a:pt x="41" y="131"/>
                    </a:lnTo>
                    <a:lnTo>
                      <a:pt x="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693"/>
              <p:cNvSpPr>
                <a:spLocks/>
              </p:cNvSpPr>
              <p:nvPr/>
            </p:nvSpPr>
            <p:spPr bwMode="auto">
              <a:xfrm>
                <a:off x="2126" y="1350"/>
                <a:ext cx="38" cy="33"/>
              </a:xfrm>
              <a:custGeom>
                <a:avLst/>
                <a:gdLst/>
                <a:ahLst/>
                <a:cxnLst>
                  <a:cxn ang="0">
                    <a:pos x="109" y="0"/>
                  </a:cxn>
                  <a:cxn ang="0">
                    <a:pos x="191" y="42"/>
                  </a:cxn>
                  <a:cxn ang="0">
                    <a:pos x="59" y="158"/>
                  </a:cxn>
                  <a:cxn ang="0">
                    <a:pos x="54" y="162"/>
                  </a:cxn>
                  <a:cxn ang="0">
                    <a:pos x="0" y="94"/>
                  </a:cxn>
                  <a:cxn ang="0">
                    <a:pos x="109" y="0"/>
                  </a:cxn>
                </a:cxnLst>
                <a:rect l="0" t="0" r="r" b="b"/>
                <a:pathLst>
                  <a:path w="191" h="162">
                    <a:moveTo>
                      <a:pt x="109" y="0"/>
                    </a:moveTo>
                    <a:lnTo>
                      <a:pt x="191" y="42"/>
                    </a:lnTo>
                    <a:lnTo>
                      <a:pt x="59" y="158"/>
                    </a:lnTo>
                    <a:lnTo>
                      <a:pt x="54" y="162"/>
                    </a:lnTo>
                    <a:lnTo>
                      <a:pt x="0" y="94"/>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Freeform 694"/>
              <p:cNvSpPr>
                <a:spLocks/>
              </p:cNvSpPr>
              <p:nvPr/>
            </p:nvSpPr>
            <p:spPr bwMode="auto">
              <a:xfrm>
                <a:off x="2099" y="1369"/>
                <a:ext cx="38" cy="32"/>
              </a:xfrm>
              <a:custGeom>
                <a:avLst/>
                <a:gdLst/>
                <a:ahLst/>
                <a:cxnLst>
                  <a:cxn ang="0">
                    <a:pos x="134" y="0"/>
                  </a:cxn>
                  <a:cxn ang="0">
                    <a:pos x="188" y="68"/>
                  </a:cxn>
                  <a:cxn ang="0">
                    <a:pos x="48" y="158"/>
                  </a:cxn>
                  <a:cxn ang="0">
                    <a:pos x="43" y="161"/>
                  </a:cxn>
                  <a:cxn ang="0">
                    <a:pos x="0" y="87"/>
                  </a:cxn>
                  <a:cxn ang="0">
                    <a:pos x="134" y="0"/>
                  </a:cxn>
                </a:cxnLst>
                <a:rect l="0" t="0" r="r" b="b"/>
                <a:pathLst>
                  <a:path w="188" h="161">
                    <a:moveTo>
                      <a:pt x="134" y="0"/>
                    </a:moveTo>
                    <a:lnTo>
                      <a:pt x="188" y="68"/>
                    </a:lnTo>
                    <a:lnTo>
                      <a:pt x="48" y="158"/>
                    </a:lnTo>
                    <a:lnTo>
                      <a:pt x="43" y="161"/>
                    </a:lnTo>
                    <a:lnTo>
                      <a:pt x="0" y="87"/>
                    </a:lnTo>
                    <a:lnTo>
                      <a:pt x="1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Freeform 695"/>
              <p:cNvSpPr>
                <a:spLocks/>
              </p:cNvSpPr>
              <p:nvPr/>
            </p:nvSpPr>
            <p:spPr bwMode="auto">
              <a:xfrm>
                <a:off x="2067" y="1387"/>
                <a:ext cx="41" cy="30"/>
              </a:xfrm>
              <a:custGeom>
                <a:avLst/>
                <a:gdLst/>
                <a:ahLst/>
                <a:cxnLst>
                  <a:cxn ang="0">
                    <a:pos x="158" y="0"/>
                  </a:cxn>
                  <a:cxn ang="0">
                    <a:pos x="201" y="74"/>
                  </a:cxn>
                  <a:cxn ang="0">
                    <a:pos x="37" y="153"/>
                  </a:cxn>
                  <a:cxn ang="0">
                    <a:pos x="31" y="155"/>
                  </a:cxn>
                  <a:cxn ang="0">
                    <a:pos x="0" y="76"/>
                  </a:cxn>
                  <a:cxn ang="0">
                    <a:pos x="158" y="0"/>
                  </a:cxn>
                </a:cxnLst>
                <a:rect l="0" t="0" r="r" b="b"/>
                <a:pathLst>
                  <a:path w="201" h="155">
                    <a:moveTo>
                      <a:pt x="158" y="0"/>
                    </a:moveTo>
                    <a:lnTo>
                      <a:pt x="201" y="74"/>
                    </a:lnTo>
                    <a:lnTo>
                      <a:pt x="37" y="153"/>
                    </a:lnTo>
                    <a:lnTo>
                      <a:pt x="31" y="155"/>
                    </a:lnTo>
                    <a:lnTo>
                      <a:pt x="0" y="76"/>
                    </a:lnTo>
                    <a:lnTo>
                      <a:pt x="1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696"/>
              <p:cNvSpPr>
                <a:spLocks/>
              </p:cNvSpPr>
              <p:nvPr/>
            </p:nvSpPr>
            <p:spPr bwMode="auto">
              <a:xfrm>
                <a:off x="2032" y="1402"/>
                <a:ext cx="42" cy="22"/>
              </a:xfrm>
              <a:custGeom>
                <a:avLst/>
                <a:gdLst/>
                <a:ahLst/>
                <a:cxnLst>
                  <a:cxn ang="0">
                    <a:pos x="178" y="0"/>
                  </a:cxn>
                  <a:cxn ang="0">
                    <a:pos x="209" y="79"/>
                  </a:cxn>
                  <a:cxn ang="0">
                    <a:pos x="102" y="114"/>
                  </a:cxn>
                  <a:cxn ang="0">
                    <a:pos x="0" y="106"/>
                  </a:cxn>
                  <a:cxn ang="0">
                    <a:pos x="27" y="49"/>
                  </a:cxn>
                  <a:cxn ang="0">
                    <a:pos x="178" y="0"/>
                  </a:cxn>
                </a:cxnLst>
                <a:rect l="0" t="0" r="r" b="b"/>
                <a:pathLst>
                  <a:path w="209" h="114">
                    <a:moveTo>
                      <a:pt x="178" y="0"/>
                    </a:moveTo>
                    <a:lnTo>
                      <a:pt x="209" y="79"/>
                    </a:lnTo>
                    <a:lnTo>
                      <a:pt x="102" y="114"/>
                    </a:lnTo>
                    <a:lnTo>
                      <a:pt x="0" y="106"/>
                    </a:lnTo>
                    <a:lnTo>
                      <a:pt x="27" y="49"/>
                    </a:lnTo>
                    <a:lnTo>
                      <a:pt x="1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Freeform 697"/>
              <p:cNvSpPr>
                <a:spLocks/>
              </p:cNvSpPr>
              <p:nvPr/>
            </p:nvSpPr>
            <p:spPr bwMode="auto">
              <a:xfrm>
                <a:off x="2032" y="1422"/>
                <a:ext cx="32" cy="34"/>
              </a:xfrm>
              <a:custGeom>
                <a:avLst/>
                <a:gdLst/>
                <a:ahLst/>
                <a:cxnLst>
                  <a:cxn ang="0">
                    <a:pos x="0" y="0"/>
                  </a:cxn>
                  <a:cxn ang="0">
                    <a:pos x="102" y="8"/>
                  </a:cxn>
                  <a:cxn ang="0">
                    <a:pos x="159" y="135"/>
                  </a:cxn>
                  <a:cxn ang="0">
                    <a:pos x="159" y="137"/>
                  </a:cxn>
                  <a:cxn ang="0">
                    <a:pos x="77" y="168"/>
                  </a:cxn>
                  <a:cxn ang="0">
                    <a:pos x="0" y="0"/>
                  </a:cxn>
                </a:cxnLst>
                <a:rect l="0" t="0" r="r" b="b"/>
                <a:pathLst>
                  <a:path w="159" h="168">
                    <a:moveTo>
                      <a:pt x="0" y="0"/>
                    </a:moveTo>
                    <a:lnTo>
                      <a:pt x="102" y="8"/>
                    </a:lnTo>
                    <a:lnTo>
                      <a:pt x="159" y="135"/>
                    </a:lnTo>
                    <a:lnTo>
                      <a:pt x="159" y="137"/>
                    </a:lnTo>
                    <a:lnTo>
                      <a:pt x="77" y="16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 name="Freeform 698"/>
              <p:cNvSpPr>
                <a:spLocks/>
              </p:cNvSpPr>
              <p:nvPr/>
            </p:nvSpPr>
            <p:spPr bwMode="auto">
              <a:xfrm>
                <a:off x="2047" y="1449"/>
                <a:ext cx="32" cy="44"/>
              </a:xfrm>
              <a:custGeom>
                <a:avLst/>
                <a:gdLst/>
                <a:ahLst/>
                <a:cxnLst>
                  <a:cxn ang="0">
                    <a:pos x="0" y="31"/>
                  </a:cxn>
                  <a:cxn ang="0">
                    <a:pos x="82" y="0"/>
                  </a:cxn>
                  <a:cxn ang="0">
                    <a:pos x="160" y="188"/>
                  </a:cxn>
                  <a:cxn ang="0">
                    <a:pos x="161" y="190"/>
                  </a:cxn>
                  <a:cxn ang="0">
                    <a:pos x="76" y="218"/>
                  </a:cxn>
                  <a:cxn ang="0">
                    <a:pos x="0" y="31"/>
                  </a:cxn>
                </a:cxnLst>
                <a:rect l="0" t="0" r="r" b="b"/>
                <a:pathLst>
                  <a:path w="161" h="218">
                    <a:moveTo>
                      <a:pt x="0" y="31"/>
                    </a:moveTo>
                    <a:lnTo>
                      <a:pt x="82" y="0"/>
                    </a:lnTo>
                    <a:lnTo>
                      <a:pt x="160" y="188"/>
                    </a:lnTo>
                    <a:lnTo>
                      <a:pt x="161" y="190"/>
                    </a:lnTo>
                    <a:lnTo>
                      <a:pt x="76" y="218"/>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reeform 699"/>
              <p:cNvSpPr>
                <a:spLocks/>
              </p:cNvSpPr>
              <p:nvPr/>
            </p:nvSpPr>
            <p:spPr bwMode="auto">
              <a:xfrm>
                <a:off x="2062" y="1487"/>
                <a:ext cx="29" cy="53"/>
              </a:xfrm>
              <a:custGeom>
                <a:avLst/>
                <a:gdLst/>
                <a:ahLst/>
                <a:cxnLst>
                  <a:cxn ang="0">
                    <a:pos x="0" y="28"/>
                  </a:cxn>
                  <a:cxn ang="0">
                    <a:pos x="85" y="0"/>
                  </a:cxn>
                  <a:cxn ang="0">
                    <a:pos x="141" y="162"/>
                  </a:cxn>
                  <a:cxn ang="0">
                    <a:pos x="138" y="262"/>
                  </a:cxn>
                  <a:cxn ang="0">
                    <a:pos x="73" y="239"/>
                  </a:cxn>
                  <a:cxn ang="0">
                    <a:pos x="0" y="28"/>
                  </a:cxn>
                </a:cxnLst>
                <a:rect l="0" t="0" r="r" b="b"/>
                <a:pathLst>
                  <a:path w="141" h="262">
                    <a:moveTo>
                      <a:pt x="0" y="28"/>
                    </a:moveTo>
                    <a:lnTo>
                      <a:pt x="85" y="0"/>
                    </a:lnTo>
                    <a:lnTo>
                      <a:pt x="141" y="162"/>
                    </a:lnTo>
                    <a:lnTo>
                      <a:pt x="138" y="262"/>
                    </a:lnTo>
                    <a:lnTo>
                      <a:pt x="73" y="239"/>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Freeform 700"/>
              <p:cNvSpPr>
                <a:spLocks/>
              </p:cNvSpPr>
              <p:nvPr/>
            </p:nvSpPr>
            <p:spPr bwMode="auto">
              <a:xfrm>
                <a:off x="2090" y="1506"/>
                <a:ext cx="35" cy="34"/>
              </a:xfrm>
              <a:custGeom>
                <a:avLst/>
                <a:gdLst/>
                <a:ahLst/>
                <a:cxnLst>
                  <a:cxn ang="0">
                    <a:pos x="0" y="171"/>
                  </a:cxn>
                  <a:cxn ang="0">
                    <a:pos x="3" y="71"/>
                  </a:cxn>
                  <a:cxn ang="0">
                    <a:pos x="125" y="0"/>
                  </a:cxn>
                  <a:cxn ang="0">
                    <a:pos x="173" y="71"/>
                  </a:cxn>
                  <a:cxn ang="0">
                    <a:pos x="172" y="72"/>
                  </a:cxn>
                  <a:cxn ang="0">
                    <a:pos x="0" y="171"/>
                  </a:cxn>
                </a:cxnLst>
                <a:rect l="0" t="0" r="r" b="b"/>
                <a:pathLst>
                  <a:path w="173" h="171">
                    <a:moveTo>
                      <a:pt x="0" y="171"/>
                    </a:moveTo>
                    <a:lnTo>
                      <a:pt x="3" y="71"/>
                    </a:lnTo>
                    <a:lnTo>
                      <a:pt x="125" y="0"/>
                    </a:lnTo>
                    <a:lnTo>
                      <a:pt x="173" y="71"/>
                    </a:lnTo>
                    <a:lnTo>
                      <a:pt x="172" y="72"/>
                    </a:lnTo>
                    <a:lnTo>
                      <a:pt x="0" y="1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701"/>
              <p:cNvSpPr>
                <a:spLocks/>
              </p:cNvSpPr>
              <p:nvPr/>
            </p:nvSpPr>
            <p:spPr bwMode="auto">
              <a:xfrm>
                <a:off x="2115" y="1485"/>
                <a:ext cx="43" cy="35"/>
              </a:xfrm>
              <a:custGeom>
                <a:avLst/>
                <a:gdLst/>
                <a:ahLst/>
                <a:cxnLst>
                  <a:cxn ang="0">
                    <a:pos x="48" y="175"/>
                  </a:cxn>
                  <a:cxn ang="0">
                    <a:pos x="0" y="104"/>
                  </a:cxn>
                  <a:cxn ang="0">
                    <a:pos x="167" y="1"/>
                  </a:cxn>
                  <a:cxn ang="0">
                    <a:pos x="168" y="0"/>
                  </a:cxn>
                  <a:cxn ang="0">
                    <a:pos x="214" y="72"/>
                  </a:cxn>
                  <a:cxn ang="0">
                    <a:pos x="48" y="175"/>
                  </a:cxn>
                </a:cxnLst>
                <a:rect l="0" t="0" r="r" b="b"/>
                <a:pathLst>
                  <a:path w="214" h="175">
                    <a:moveTo>
                      <a:pt x="48" y="175"/>
                    </a:moveTo>
                    <a:lnTo>
                      <a:pt x="0" y="104"/>
                    </a:lnTo>
                    <a:lnTo>
                      <a:pt x="167" y="1"/>
                    </a:lnTo>
                    <a:lnTo>
                      <a:pt x="168" y="0"/>
                    </a:lnTo>
                    <a:lnTo>
                      <a:pt x="214" y="72"/>
                    </a:lnTo>
                    <a:lnTo>
                      <a:pt x="48" y="1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reeform 702"/>
              <p:cNvSpPr>
                <a:spLocks/>
              </p:cNvSpPr>
              <p:nvPr/>
            </p:nvSpPr>
            <p:spPr bwMode="auto">
              <a:xfrm>
                <a:off x="2149" y="1467"/>
                <a:ext cx="40" cy="32"/>
              </a:xfrm>
              <a:custGeom>
                <a:avLst/>
                <a:gdLst/>
                <a:ahLst/>
                <a:cxnLst>
                  <a:cxn ang="0">
                    <a:pos x="46" y="160"/>
                  </a:cxn>
                  <a:cxn ang="0">
                    <a:pos x="0" y="88"/>
                  </a:cxn>
                  <a:cxn ang="0">
                    <a:pos x="157" y="0"/>
                  </a:cxn>
                  <a:cxn ang="0">
                    <a:pos x="204" y="71"/>
                  </a:cxn>
                  <a:cxn ang="0">
                    <a:pos x="203" y="72"/>
                  </a:cxn>
                  <a:cxn ang="0">
                    <a:pos x="46" y="160"/>
                  </a:cxn>
                </a:cxnLst>
                <a:rect l="0" t="0" r="r" b="b"/>
                <a:pathLst>
                  <a:path w="204" h="160">
                    <a:moveTo>
                      <a:pt x="46" y="160"/>
                    </a:moveTo>
                    <a:lnTo>
                      <a:pt x="0" y="88"/>
                    </a:lnTo>
                    <a:lnTo>
                      <a:pt x="157" y="0"/>
                    </a:lnTo>
                    <a:lnTo>
                      <a:pt x="204" y="71"/>
                    </a:lnTo>
                    <a:lnTo>
                      <a:pt x="203" y="72"/>
                    </a:lnTo>
                    <a:lnTo>
                      <a:pt x="46"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Freeform 703"/>
              <p:cNvSpPr>
                <a:spLocks/>
              </p:cNvSpPr>
              <p:nvPr/>
            </p:nvSpPr>
            <p:spPr bwMode="auto">
              <a:xfrm>
                <a:off x="2180" y="1452"/>
                <a:ext cx="39" cy="29"/>
              </a:xfrm>
              <a:custGeom>
                <a:avLst/>
                <a:gdLst/>
                <a:ahLst/>
                <a:cxnLst>
                  <a:cxn ang="0">
                    <a:pos x="47" y="148"/>
                  </a:cxn>
                  <a:cxn ang="0">
                    <a:pos x="0" y="77"/>
                  </a:cxn>
                  <a:cxn ang="0">
                    <a:pos x="125" y="0"/>
                  </a:cxn>
                  <a:cxn ang="0">
                    <a:pos x="193" y="31"/>
                  </a:cxn>
                  <a:cxn ang="0">
                    <a:pos x="113" y="108"/>
                  </a:cxn>
                  <a:cxn ang="0">
                    <a:pos x="47" y="148"/>
                  </a:cxn>
                </a:cxnLst>
                <a:rect l="0" t="0" r="r" b="b"/>
                <a:pathLst>
                  <a:path w="193" h="148">
                    <a:moveTo>
                      <a:pt x="47" y="148"/>
                    </a:moveTo>
                    <a:lnTo>
                      <a:pt x="0" y="77"/>
                    </a:lnTo>
                    <a:lnTo>
                      <a:pt x="125" y="0"/>
                    </a:lnTo>
                    <a:lnTo>
                      <a:pt x="193" y="31"/>
                    </a:lnTo>
                    <a:lnTo>
                      <a:pt x="113" y="108"/>
                    </a:lnTo>
                    <a:lnTo>
                      <a:pt x="47"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reeform 704"/>
              <p:cNvSpPr>
                <a:spLocks/>
              </p:cNvSpPr>
              <p:nvPr/>
            </p:nvSpPr>
            <p:spPr bwMode="auto">
              <a:xfrm>
                <a:off x="2203" y="1458"/>
                <a:ext cx="21" cy="42"/>
              </a:xfrm>
              <a:custGeom>
                <a:avLst/>
                <a:gdLst/>
                <a:ahLst/>
                <a:cxnLst>
                  <a:cxn ang="0">
                    <a:pos x="0" y="77"/>
                  </a:cxn>
                  <a:cxn ang="0">
                    <a:pos x="80" y="0"/>
                  </a:cxn>
                  <a:cxn ang="0">
                    <a:pos x="109" y="202"/>
                  </a:cxn>
                  <a:cxn ang="0">
                    <a:pos x="20" y="212"/>
                  </a:cxn>
                  <a:cxn ang="0">
                    <a:pos x="20" y="212"/>
                  </a:cxn>
                  <a:cxn ang="0">
                    <a:pos x="0" y="77"/>
                  </a:cxn>
                </a:cxnLst>
                <a:rect l="0" t="0" r="r" b="b"/>
                <a:pathLst>
                  <a:path w="109" h="212">
                    <a:moveTo>
                      <a:pt x="0" y="77"/>
                    </a:moveTo>
                    <a:lnTo>
                      <a:pt x="80" y="0"/>
                    </a:lnTo>
                    <a:lnTo>
                      <a:pt x="109" y="202"/>
                    </a:lnTo>
                    <a:lnTo>
                      <a:pt x="20" y="212"/>
                    </a:lnTo>
                    <a:lnTo>
                      <a:pt x="20" y="212"/>
                    </a:lnTo>
                    <a:lnTo>
                      <a:pt x="0"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Freeform 705"/>
              <p:cNvSpPr>
                <a:spLocks/>
              </p:cNvSpPr>
              <p:nvPr/>
            </p:nvSpPr>
            <p:spPr bwMode="auto">
              <a:xfrm>
                <a:off x="2207" y="1498"/>
                <a:ext cx="22" cy="37"/>
              </a:xfrm>
              <a:custGeom>
                <a:avLst/>
                <a:gdLst/>
                <a:ahLst/>
                <a:cxnLst>
                  <a:cxn ang="0">
                    <a:pos x="0" y="10"/>
                  </a:cxn>
                  <a:cxn ang="0">
                    <a:pos x="89" y="0"/>
                  </a:cxn>
                  <a:cxn ang="0">
                    <a:pos x="112" y="175"/>
                  </a:cxn>
                  <a:cxn ang="0">
                    <a:pos x="113" y="177"/>
                  </a:cxn>
                  <a:cxn ang="0">
                    <a:pos x="24" y="185"/>
                  </a:cxn>
                  <a:cxn ang="0">
                    <a:pos x="0" y="10"/>
                  </a:cxn>
                </a:cxnLst>
                <a:rect l="0" t="0" r="r" b="b"/>
                <a:pathLst>
                  <a:path w="113" h="185">
                    <a:moveTo>
                      <a:pt x="0" y="10"/>
                    </a:moveTo>
                    <a:lnTo>
                      <a:pt x="89" y="0"/>
                    </a:lnTo>
                    <a:lnTo>
                      <a:pt x="112" y="175"/>
                    </a:lnTo>
                    <a:lnTo>
                      <a:pt x="113" y="177"/>
                    </a:lnTo>
                    <a:lnTo>
                      <a:pt x="24" y="185"/>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 name="Freeform 706"/>
              <p:cNvSpPr>
                <a:spLocks/>
              </p:cNvSpPr>
              <p:nvPr/>
            </p:nvSpPr>
            <p:spPr bwMode="auto">
              <a:xfrm>
                <a:off x="2211" y="1534"/>
                <a:ext cx="23" cy="67"/>
              </a:xfrm>
              <a:custGeom>
                <a:avLst/>
                <a:gdLst/>
                <a:ahLst/>
                <a:cxnLst>
                  <a:cxn ang="0">
                    <a:pos x="0" y="8"/>
                  </a:cxn>
                  <a:cxn ang="0">
                    <a:pos x="89" y="0"/>
                  </a:cxn>
                  <a:cxn ang="0">
                    <a:pos x="111" y="236"/>
                  </a:cxn>
                  <a:cxn ang="0">
                    <a:pos x="90" y="338"/>
                  </a:cxn>
                  <a:cxn ang="0">
                    <a:pos x="28" y="302"/>
                  </a:cxn>
                  <a:cxn ang="0">
                    <a:pos x="0" y="8"/>
                  </a:cxn>
                </a:cxnLst>
                <a:rect l="0" t="0" r="r" b="b"/>
                <a:pathLst>
                  <a:path w="111" h="338">
                    <a:moveTo>
                      <a:pt x="0" y="8"/>
                    </a:moveTo>
                    <a:lnTo>
                      <a:pt x="89" y="0"/>
                    </a:lnTo>
                    <a:lnTo>
                      <a:pt x="111" y="236"/>
                    </a:lnTo>
                    <a:lnTo>
                      <a:pt x="90" y="338"/>
                    </a:lnTo>
                    <a:lnTo>
                      <a:pt x="28" y="302"/>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 name="Freeform 707"/>
              <p:cNvSpPr>
                <a:spLocks/>
              </p:cNvSpPr>
              <p:nvPr/>
            </p:nvSpPr>
            <p:spPr bwMode="auto">
              <a:xfrm>
                <a:off x="2229" y="1574"/>
                <a:ext cx="29" cy="27"/>
              </a:xfrm>
              <a:custGeom>
                <a:avLst/>
                <a:gdLst/>
                <a:ahLst/>
                <a:cxnLst>
                  <a:cxn ang="0">
                    <a:pos x="0" y="137"/>
                  </a:cxn>
                  <a:cxn ang="0">
                    <a:pos x="21" y="35"/>
                  </a:cxn>
                  <a:cxn ang="0">
                    <a:pos x="108" y="0"/>
                  </a:cxn>
                  <a:cxn ang="0">
                    <a:pos x="144" y="77"/>
                  </a:cxn>
                  <a:cxn ang="0">
                    <a:pos x="143" y="77"/>
                  </a:cxn>
                  <a:cxn ang="0">
                    <a:pos x="0" y="137"/>
                  </a:cxn>
                </a:cxnLst>
                <a:rect l="0" t="0" r="r" b="b"/>
                <a:pathLst>
                  <a:path w="144" h="137">
                    <a:moveTo>
                      <a:pt x="0" y="137"/>
                    </a:moveTo>
                    <a:lnTo>
                      <a:pt x="21" y="35"/>
                    </a:lnTo>
                    <a:lnTo>
                      <a:pt x="108" y="0"/>
                    </a:lnTo>
                    <a:lnTo>
                      <a:pt x="144" y="77"/>
                    </a:lnTo>
                    <a:lnTo>
                      <a:pt x="143" y="77"/>
                    </a:lnTo>
                    <a:lnTo>
                      <a:pt x="0"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 name="Freeform 708"/>
              <p:cNvSpPr>
                <a:spLocks/>
              </p:cNvSpPr>
              <p:nvPr/>
            </p:nvSpPr>
            <p:spPr bwMode="auto">
              <a:xfrm>
                <a:off x="2251" y="1561"/>
                <a:ext cx="38" cy="28"/>
              </a:xfrm>
              <a:custGeom>
                <a:avLst/>
                <a:gdLst/>
                <a:ahLst/>
                <a:cxnLst>
                  <a:cxn ang="0">
                    <a:pos x="36" y="143"/>
                  </a:cxn>
                  <a:cxn ang="0">
                    <a:pos x="0" y="66"/>
                  </a:cxn>
                  <a:cxn ang="0">
                    <a:pos x="152" y="0"/>
                  </a:cxn>
                  <a:cxn ang="0">
                    <a:pos x="192" y="76"/>
                  </a:cxn>
                  <a:cxn ang="0">
                    <a:pos x="189" y="77"/>
                  </a:cxn>
                  <a:cxn ang="0">
                    <a:pos x="36" y="143"/>
                  </a:cxn>
                </a:cxnLst>
                <a:rect l="0" t="0" r="r" b="b"/>
                <a:pathLst>
                  <a:path w="192" h="143">
                    <a:moveTo>
                      <a:pt x="36" y="143"/>
                    </a:moveTo>
                    <a:lnTo>
                      <a:pt x="0" y="66"/>
                    </a:lnTo>
                    <a:lnTo>
                      <a:pt x="152" y="0"/>
                    </a:lnTo>
                    <a:lnTo>
                      <a:pt x="192" y="76"/>
                    </a:lnTo>
                    <a:lnTo>
                      <a:pt x="189" y="77"/>
                    </a:lnTo>
                    <a:lnTo>
                      <a:pt x="36"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 name="Freeform 709"/>
              <p:cNvSpPr>
                <a:spLocks/>
              </p:cNvSpPr>
              <p:nvPr/>
            </p:nvSpPr>
            <p:spPr bwMode="auto">
              <a:xfrm>
                <a:off x="2281" y="1548"/>
                <a:ext cx="35" cy="28"/>
              </a:xfrm>
              <a:custGeom>
                <a:avLst/>
                <a:gdLst/>
                <a:ahLst/>
                <a:cxnLst>
                  <a:cxn ang="0">
                    <a:pos x="40" y="142"/>
                  </a:cxn>
                  <a:cxn ang="0">
                    <a:pos x="0" y="66"/>
                  </a:cxn>
                  <a:cxn ang="0">
                    <a:pos x="135" y="1"/>
                  </a:cxn>
                  <a:cxn ang="0">
                    <a:pos x="137" y="0"/>
                  </a:cxn>
                  <a:cxn ang="0">
                    <a:pos x="175" y="76"/>
                  </a:cxn>
                  <a:cxn ang="0">
                    <a:pos x="40" y="142"/>
                  </a:cxn>
                </a:cxnLst>
                <a:rect l="0" t="0" r="r" b="b"/>
                <a:pathLst>
                  <a:path w="175" h="142">
                    <a:moveTo>
                      <a:pt x="40" y="142"/>
                    </a:moveTo>
                    <a:lnTo>
                      <a:pt x="0" y="66"/>
                    </a:lnTo>
                    <a:lnTo>
                      <a:pt x="135" y="1"/>
                    </a:lnTo>
                    <a:lnTo>
                      <a:pt x="137" y="0"/>
                    </a:lnTo>
                    <a:lnTo>
                      <a:pt x="175" y="76"/>
                    </a:lnTo>
                    <a:lnTo>
                      <a:pt x="40"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710"/>
              <p:cNvSpPr>
                <a:spLocks/>
              </p:cNvSpPr>
              <p:nvPr/>
            </p:nvSpPr>
            <p:spPr bwMode="auto">
              <a:xfrm>
                <a:off x="2309" y="1537"/>
                <a:ext cx="45" cy="26"/>
              </a:xfrm>
              <a:custGeom>
                <a:avLst/>
                <a:gdLst/>
                <a:ahLst/>
                <a:cxnLst>
                  <a:cxn ang="0">
                    <a:pos x="38" y="131"/>
                  </a:cxn>
                  <a:cxn ang="0">
                    <a:pos x="0" y="55"/>
                  </a:cxn>
                  <a:cxn ang="0">
                    <a:pos x="128" y="0"/>
                  </a:cxn>
                  <a:cxn ang="0">
                    <a:pos x="225" y="10"/>
                  </a:cxn>
                  <a:cxn ang="0">
                    <a:pos x="201" y="62"/>
                  </a:cxn>
                  <a:cxn ang="0">
                    <a:pos x="38" y="131"/>
                  </a:cxn>
                </a:cxnLst>
                <a:rect l="0" t="0" r="r" b="b"/>
                <a:pathLst>
                  <a:path w="225" h="131">
                    <a:moveTo>
                      <a:pt x="38" y="131"/>
                    </a:moveTo>
                    <a:lnTo>
                      <a:pt x="0" y="55"/>
                    </a:lnTo>
                    <a:lnTo>
                      <a:pt x="128" y="0"/>
                    </a:lnTo>
                    <a:lnTo>
                      <a:pt x="225" y="10"/>
                    </a:lnTo>
                    <a:lnTo>
                      <a:pt x="201" y="62"/>
                    </a:lnTo>
                    <a:lnTo>
                      <a:pt x="38" y="1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Freeform 711"/>
              <p:cNvSpPr>
                <a:spLocks/>
              </p:cNvSpPr>
              <p:nvPr/>
            </p:nvSpPr>
            <p:spPr bwMode="auto">
              <a:xfrm>
                <a:off x="2329" y="1517"/>
                <a:ext cx="25" cy="22"/>
              </a:xfrm>
              <a:custGeom>
                <a:avLst/>
                <a:gdLst/>
                <a:ahLst/>
                <a:cxnLst>
                  <a:cxn ang="0">
                    <a:pos x="125" y="110"/>
                  </a:cxn>
                  <a:cxn ang="0">
                    <a:pos x="28" y="100"/>
                  </a:cxn>
                  <a:cxn ang="0">
                    <a:pos x="2" y="23"/>
                  </a:cxn>
                  <a:cxn ang="0">
                    <a:pos x="0" y="18"/>
                  </a:cxn>
                  <a:cxn ang="0">
                    <a:pos x="88" y="0"/>
                  </a:cxn>
                  <a:cxn ang="0">
                    <a:pos x="125" y="110"/>
                  </a:cxn>
                </a:cxnLst>
                <a:rect l="0" t="0" r="r" b="b"/>
                <a:pathLst>
                  <a:path w="125" h="110">
                    <a:moveTo>
                      <a:pt x="125" y="110"/>
                    </a:moveTo>
                    <a:lnTo>
                      <a:pt x="28" y="100"/>
                    </a:lnTo>
                    <a:lnTo>
                      <a:pt x="2" y="23"/>
                    </a:lnTo>
                    <a:lnTo>
                      <a:pt x="0" y="18"/>
                    </a:lnTo>
                    <a:lnTo>
                      <a:pt x="88" y="0"/>
                    </a:lnTo>
                    <a:lnTo>
                      <a:pt x="125"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 name="Freeform 712"/>
              <p:cNvSpPr>
                <a:spLocks/>
              </p:cNvSpPr>
              <p:nvPr/>
            </p:nvSpPr>
            <p:spPr bwMode="auto">
              <a:xfrm>
                <a:off x="2324" y="1493"/>
                <a:ext cx="22" cy="27"/>
              </a:xfrm>
              <a:custGeom>
                <a:avLst/>
                <a:gdLst/>
                <a:ahLst/>
                <a:cxnLst>
                  <a:cxn ang="0">
                    <a:pos x="113" y="117"/>
                  </a:cxn>
                  <a:cxn ang="0">
                    <a:pos x="25" y="135"/>
                  </a:cxn>
                  <a:cxn ang="0">
                    <a:pos x="1" y="13"/>
                  </a:cxn>
                  <a:cxn ang="0">
                    <a:pos x="0" y="7"/>
                  </a:cxn>
                  <a:cxn ang="0">
                    <a:pos x="89" y="0"/>
                  </a:cxn>
                  <a:cxn ang="0">
                    <a:pos x="113" y="117"/>
                  </a:cxn>
                </a:cxnLst>
                <a:rect l="0" t="0" r="r" b="b"/>
                <a:pathLst>
                  <a:path w="113" h="135">
                    <a:moveTo>
                      <a:pt x="113" y="117"/>
                    </a:moveTo>
                    <a:lnTo>
                      <a:pt x="25" y="135"/>
                    </a:lnTo>
                    <a:lnTo>
                      <a:pt x="1" y="13"/>
                    </a:lnTo>
                    <a:lnTo>
                      <a:pt x="0" y="7"/>
                    </a:lnTo>
                    <a:lnTo>
                      <a:pt x="89" y="0"/>
                    </a:lnTo>
                    <a:lnTo>
                      <a:pt x="113"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713"/>
              <p:cNvSpPr>
                <a:spLocks/>
              </p:cNvSpPr>
              <p:nvPr/>
            </p:nvSpPr>
            <p:spPr bwMode="auto">
              <a:xfrm>
                <a:off x="2323" y="1471"/>
                <a:ext cx="19" cy="24"/>
              </a:xfrm>
              <a:custGeom>
                <a:avLst/>
                <a:gdLst/>
                <a:ahLst/>
                <a:cxnLst>
                  <a:cxn ang="0">
                    <a:pos x="95" y="112"/>
                  </a:cxn>
                  <a:cxn ang="0">
                    <a:pos x="6" y="119"/>
                  </a:cxn>
                  <a:cxn ang="0">
                    <a:pos x="0" y="12"/>
                  </a:cxn>
                  <a:cxn ang="0">
                    <a:pos x="88" y="0"/>
                  </a:cxn>
                  <a:cxn ang="0">
                    <a:pos x="89" y="5"/>
                  </a:cxn>
                  <a:cxn ang="0">
                    <a:pos x="95" y="112"/>
                  </a:cxn>
                </a:cxnLst>
                <a:rect l="0" t="0" r="r" b="b"/>
                <a:pathLst>
                  <a:path w="95" h="119">
                    <a:moveTo>
                      <a:pt x="95" y="112"/>
                    </a:moveTo>
                    <a:lnTo>
                      <a:pt x="6" y="119"/>
                    </a:lnTo>
                    <a:lnTo>
                      <a:pt x="0" y="12"/>
                    </a:lnTo>
                    <a:lnTo>
                      <a:pt x="88" y="0"/>
                    </a:lnTo>
                    <a:lnTo>
                      <a:pt x="89" y="5"/>
                    </a:lnTo>
                    <a:lnTo>
                      <a:pt x="95"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2" name="Freeform 714"/>
              <p:cNvSpPr>
                <a:spLocks/>
              </p:cNvSpPr>
              <p:nvPr/>
            </p:nvSpPr>
            <p:spPr bwMode="auto">
              <a:xfrm>
                <a:off x="2317" y="1439"/>
                <a:ext cx="23" cy="34"/>
              </a:xfrm>
              <a:custGeom>
                <a:avLst/>
                <a:gdLst/>
                <a:ahLst/>
                <a:cxnLst>
                  <a:cxn ang="0">
                    <a:pos x="115" y="157"/>
                  </a:cxn>
                  <a:cxn ang="0">
                    <a:pos x="27" y="169"/>
                  </a:cxn>
                  <a:cxn ang="0">
                    <a:pos x="0" y="27"/>
                  </a:cxn>
                  <a:cxn ang="0">
                    <a:pos x="85" y="0"/>
                  </a:cxn>
                  <a:cxn ang="0">
                    <a:pos x="87" y="8"/>
                  </a:cxn>
                  <a:cxn ang="0">
                    <a:pos x="115" y="157"/>
                  </a:cxn>
                </a:cxnLst>
                <a:rect l="0" t="0" r="r" b="b"/>
                <a:pathLst>
                  <a:path w="115" h="169">
                    <a:moveTo>
                      <a:pt x="115" y="157"/>
                    </a:moveTo>
                    <a:lnTo>
                      <a:pt x="27" y="169"/>
                    </a:lnTo>
                    <a:lnTo>
                      <a:pt x="0" y="27"/>
                    </a:lnTo>
                    <a:lnTo>
                      <a:pt x="85" y="0"/>
                    </a:lnTo>
                    <a:lnTo>
                      <a:pt x="87" y="8"/>
                    </a:lnTo>
                    <a:lnTo>
                      <a:pt x="115"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3" name="Freeform 715"/>
              <p:cNvSpPr>
                <a:spLocks/>
              </p:cNvSpPr>
              <p:nvPr/>
            </p:nvSpPr>
            <p:spPr bwMode="auto">
              <a:xfrm>
                <a:off x="2308" y="1414"/>
                <a:ext cx="26" cy="31"/>
              </a:xfrm>
              <a:custGeom>
                <a:avLst/>
                <a:gdLst/>
                <a:ahLst/>
                <a:cxnLst>
                  <a:cxn ang="0">
                    <a:pos x="131" y="128"/>
                  </a:cxn>
                  <a:cxn ang="0">
                    <a:pos x="46" y="155"/>
                  </a:cxn>
                  <a:cxn ang="0">
                    <a:pos x="0" y="44"/>
                  </a:cxn>
                  <a:cxn ang="0">
                    <a:pos x="76" y="0"/>
                  </a:cxn>
                  <a:cxn ang="0">
                    <a:pos x="81" y="8"/>
                  </a:cxn>
                  <a:cxn ang="0">
                    <a:pos x="131" y="128"/>
                  </a:cxn>
                </a:cxnLst>
                <a:rect l="0" t="0" r="r" b="b"/>
                <a:pathLst>
                  <a:path w="131" h="155">
                    <a:moveTo>
                      <a:pt x="131" y="128"/>
                    </a:moveTo>
                    <a:lnTo>
                      <a:pt x="46" y="155"/>
                    </a:lnTo>
                    <a:lnTo>
                      <a:pt x="0" y="44"/>
                    </a:lnTo>
                    <a:lnTo>
                      <a:pt x="76" y="0"/>
                    </a:lnTo>
                    <a:lnTo>
                      <a:pt x="81" y="8"/>
                    </a:lnTo>
                    <a:lnTo>
                      <a:pt x="131"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4" name="Freeform 716"/>
              <p:cNvSpPr>
                <a:spLocks/>
              </p:cNvSpPr>
              <p:nvPr/>
            </p:nvSpPr>
            <p:spPr bwMode="auto">
              <a:xfrm>
                <a:off x="2294" y="1392"/>
                <a:ext cx="29" cy="31"/>
              </a:xfrm>
              <a:custGeom>
                <a:avLst/>
                <a:gdLst/>
                <a:ahLst/>
                <a:cxnLst>
                  <a:cxn ang="0">
                    <a:pos x="146" y="112"/>
                  </a:cxn>
                  <a:cxn ang="0">
                    <a:pos x="70" y="156"/>
                  </a:cxn>
                  <a:cxn ang="0">
                    <a:pos x="0" y="61"/>
                  </a:cxn>
                  <a:cxn ang="0">
                    <a:pos x="13" y="0"/>
                  </a:cxn>
                  <a:cxn ang="0">
                    <a:pos x="100" y="49"/>
                  </a:cxn>
                  <a:cxn ang="0">
                    <a:pos x="146" y="112"/>
                  </a:cxn>
                </a:cxnLst>
                <a:rect l="0" t="0" r="r" b="b"/>
                <a:pathLst>
                  <a:path w="146" h="156">
                    <a:moveTo>
                      <a:pt x="146" y="112"/>
                    </a:moveTo>
                    <a:lnTo>
                      <a:pt x="70" y="156"/>
                    </a:lnTo>
                    <a:lnTo>
                      <a:pt x="0" y="61"/>
                    </a:lnTo>
                    <a:lnTo>
                      <a:pt x="13" y="0"/>
                    </a:lnTo>
                    <a:lnTo>
                      <a:pt x="100" y="49"/>
                    </a:lnTo>
                    <a:lnTo>
                      <a:pt x="146"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5" name="Freeform 717"/>
              <p:cNvSpPr>
                <a:spLocks/>
              </p:cNvSpPr>
              <p:nvPr/>
            </p:nvSpPr>
            <p:spPr bwMode="auto">
              <a:xfrm>
                <a:off x="2297" y="1371"/>
                <a:ext cx="46" cy="31"/>
              </a:xfrm>
              <a:custGeom>
                <a:avLst/>
                <a:gdLst/>
                <a:ahLst/>
                <a:cxnLst>
                  <a:cxn ang="0">
                    <a:pos x="87" y="154"/>
                  </a:cxn>
                  <a:cxn ang="0">
                    <a:pos x="0" y="105"/>
                  </a:cxn>
                  <a:cxn ang="0">
                    <a:pos x="180" y="0"/>
                  </a:cxn>
                  <a:cxn ang="0">
                    <a:pos x="233" y="70"/>
                  </a:cxn>
                  <a:cxn ang="0">
                    <a:pos x="228" y="72"/>
                  </a:cxn>
                  <a:cxn ang="0">
                    <a:pos x="87" y="154"/>
                  </a:cxn>
                </a:cxnLst>
                <a:rect l="0" t="0" r="r" b="b"/>
                <a:pathLst>
                  <a:path w="233" h="154">
                    <a:moveTo>
                      <a:pt x="87" y="154"/>
                    </a:moveTo>
                    <a:lnTo>
                      <a:pt x="0" y="105"/>
                    </a:lnTo>
                    <a:lnTo>
                      <a:pt x="180" y="0"/>
                    </a:lnTo>
                    <a:lnTo>
                      <a:pt x="233" y="70"/>
                    </a:lnTo>
                    <a:lnTo>
                      <a:pt x="228" y="72"/>
                    </a:lnTo>
                    <a:lnTo>
                      <a:pt x="87" y="1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718"/>
              <p:cNvSpPr>
                <a:spLocks/>
              </p:cNvSpPr>
              <p:nvPr/>
            </p:nvSpPr>
            <p:spPr bwMode="auto">
              <a:xfrm>
                <a:off x="2333" y="1348"/>
                <a:ext cx="45" cy="37"/>
              </a:xfrm>
              <a:custGeom>
                <a:avLst/>
                <a:gdLst/>
                <a:ahLst/>
                <a:cxnLst>
                  <a:cxn ang="0">
                    <a:pos x="53" y="188"/>
                  </a:cxn>
                  <a:cxn ang="0">
                    <a:pos x="0" y="118"/>
                  </a:cxn>
                  <a:cxn ang="0">
                    <a:pos x="162" y="0"/>
                  </a:cxn>
                  <a:cxn ang="0">
                    <a:pos x="226" y="58"/>
                  </a:cxn>
                  <a:cxn ang="0">
                    <a:pos x="220" y="64"/>
                  </a:cxn>
                  <a:cxn ang="0">
                    <a:pos x="53" y="188"/>
                  </a:cxn>
                </a:cxnLst>
                <a:rect l="0" t="0" r="r" b="b"/>
                <a:pathLst>
                  <a:path w="226" h="188">
                    <a:moveTo>
                      <a:pt x="53" y="188"/>
                    </a:moveTo>
                    <a:lnTo>
                      <a:pt x="0" y="118"/>
                    </a:lnTo>
                    <a:lnTo>
                      <a:pt x="162" y="0"/>
                    </a:lnTo>
                    <a:lnTo>
                      <a:pt x="226" y="58"/>
                    </a:lnTo>
                    <a:lnTo>
                      <a:pt x="220" y="64"/>
                    </a:lnTo>
                    <a:lnTo>
                      <a:pt x="53" y="1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7" name="Freeform 719"/>
              <p:cNvSpPr>
                <a:spLocks/>
              </p:cNvSpPr>
              <p:nvPr/>
            </p:nvSpPr>
            <p:spPr bwMode="auto">
              <a:xfrm>
                <a:off x="2365" y="1318"/>
                <a:ext cx="42" cy="41"/>
              </a:xfrm>
              <a:custGeom>
                <a:avLst/>
                <a:gdLst/>
                <a:ahLst/>
                <a:cxnLst>
                  <a:cxn ang="0">
                    <a:pos x="64" y="208"/>
                  </a:cxn>
                  <a:cxn ang="0">
                    <a:pos x="0" y="150"/>
                  </a:cxn>
                  <a:cxn ang="0">
                    <a:pos x="138" y="0"/>
                  </a:cxn>
                  <a:cxn ang="0">
                    <a:pos x="211" y="48"/>
                  </a:cxn>
                  <a:cxn ang="0">
                    <a:pos x="208" y="53"/>
                  </a:cxn>
                  <a:cxn ang="0">
                    <a:pos x="64" y="208"/>
                  </a:cxn>
                </a:cxnLst>
                <a:rect l="0" t="0" r="r" b="b"/>
                <a:pathLst>
                  <a:path w="211" h="208">
                    <a:moveTo>
                      <a:pt x="64" y="208"/>
                    </a:moveTo>
                    <a:lnTo>
                      <a:pt x="0" y="150"/>
                    </a:lnTo>
                    <a:lnTo>
                      <a:pt x="138" y="0"/>
                    </a:lnTo>
                    <a:lnTo>
                      <a:pt x="211" y="48"/>
                    </a:lnTo>
                    <a:lnTo>
                      <a:pt x="208" y="53"/>
                    </a:lnTo>
                    <a:lnTo>
                      <a:pt x="64" y="2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8" name="Freeform 720"/>
              <p:cNvSpPr>
                <a:spLocks/>
              </p:cNvSpPr>
              <p:nvPr/>
            </p:nvSpPr>
            <p:spPr bwMode="auto">
              <a:xfrm>
                <a:off x="2393" y="1294"/>
                <a:ext cx="33" cy="33"/>
              </a:xfrm>
              <a:custGeom>
                <a:avLst/>
                <a:gdLst/>
                <a:ahLst/>
                <a:cxnLst>
                  <a:cxn ang="0">
                    <a:pos x="73" y="165"/>
                  </a:cxn>
                  <a:cxn ang="0">
                    <a:pos x="0" y="117"/>
                  </a:cxn>
                  <a:cxn ang="0">
                    <a:pos x="74" y="7"/>
                  </a:cxn>
                  <a:cxn ang="0">
                    <a:pos x="166" y="0"/>
                  </a:cxn>
                  <a:cxn ang="0">
                    <a:pos x="161" y="35"/>
                  </a:cxn>
                  <a:cxn ang="0">
                    <a:pos x="73" y="165"/>
                  </a:cxn>
                </a:cxnLst>
                <a:rect l="0" t="0" r="r" b="b"/>
                <a:pathLst>
                  <a:path w="166" h="165">
                    <a:moveTo>
                      <a:pt x="73" y="165"/>
                    </a:moveTo>
                    <a:lnTo>
                      <a:pt x="0" y="117"/>
                    </a:lnTo>
                    <a:lnTo>
                      <a:pt x="74" y="7"/>
                    </a:lnTo>
                    <a:lnTo>
                      <a:pt x="166" y="0"/>
                    </a:lnTo>
                    <a:lnTo>
                      <a:pt x="161" y="35"/>
                    </a:lnTo>
                    <a:lnTo>
                      <a:pt x="73" y="1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9" name="Freeform 721"/>
              <p:cNvSpPr>
                <a:spLocks/>
              </p:cNvSpPr>
              <p:nvPr/>
            </p:nvSpPr>
            <p:spPr bwMode="auto">
              <a:xfrm>
                <a:off x="2400" y="1267"/>
                <a:ext cx="26" cy="29"/>
              </a:xfrm>
              <a:custGeom>
                <a:avLst/>
                <a:gdLst/>
                <a:ahLst/>
                <a:cxnLst>
                  <a:cxn ang="0">
                    <a:pos x="130" y="139"/>
                  </a:cxn>
                  <a:cxn ang="0">
                    <a:pos x="38" y="146"/>
                  </a:cxn>
                  <a:cxn ang="0">
                    <a:pos x="0" y="30"/>
                  </a:cxn>
                  <a:cxn ang="0">
                    <a:pos x="84" y="0"/>
                  </a:cxn>
                  <a:cxn ang="0">
                    <a:pos x="85" y="3"/>
                  </a:cxn>
                  <a:cxn ang="0">
                    <a:pos x="130" y="139"/>
                  </a:cxn>
                </a:cxnLst>
                <a:rect l="0" t="0" r="r" b="b"/>
                <a:pathLst>
                  <a:path w="130" h="146">
                    <a:moveTo>
                      <a:pt x="130" y="139"/>
                    </a:moveTo>
                    <a:lnTo>
                      <a:pt x="38" y="146"/>
                    </a:lnTo>
                    <a:lnTo>
                      <a:pt x="0" y="30"/>
                    </a:lnTo>
                    <a:lnTo>
                      <a:pt x="84" y="0"/>
                    </a:lnTo>
                    <a:lnTo>
                      <a:pt x="85" y="3"/>
                    </a:lnTo>
                    <a:lnTo>
                      <a:pt x="130"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0" name="Freeform 722"/>
              <p:cNvSpPr>
                <a:spLocks/>
              </p:cNvSpPr>
              <p:nvPr/>
            </p:nvSpPr>
            <p:spPr bwMode="auto">
              <a:xfrm>
                <a:off x="2388" y="1235"/>
                <a:ext cx="29" cy="38"/>
              </a:xfrm>
              <a:custGeom>
                <a:avLst/>
                <a:gdLst/>
                <a:ahLst/>
                <a:cxnLst>
                  <a:cxn ang="0">
                    <a:pos x="145" y="156"/>
                  </a:cxn>
                  <a:cxn ang="0">
                    <a:pos x="61" y="186"/>
                  </a:cxn>
                  <a:cxn ang="0">
                    <a:pos x="0" y="37"/>
                  </a:cxn>
                  <a:cxn ang="0">
                    <a:pos x="79" y="0"/>
                  </a:cxn>
                  <a:cxn ang="0">
                    <a:pos x="81" y="4"/>
                  </a:cxn>
                  <a:cxn ang="0">
                    <a:pos x="145" y="156"/>
                  </a:cxn>
                </a:cxnLst>
                <a:rect l="0" t="0" r="r" b="b"/>
                <a:pathLst>
                  <a:path w="145" h="186">
                    <a:moveTo>
                      <a:pt x="145" y="156"/>
                    </a:moveTo>
                    <a:lnTo>
                      <a:pt x="61" y="186"/>
                    </a:lnTo>
                    <a:lnTo>
                      <a:pt x="0" y="37"/>
                    </a:lnTo>
                    <a:lnTo>
                      <a:pt x="79" y="0"/>
                    </a:lnTo>
                    <a:lnTo>
                      <a:pt x="81" y="4"/>
                    </a:lnTo>
                    <a:lnTo>
                      <a:pt x="145" y="1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 name="Freeform 723"/>
              <p:cNvSpPr>
                <a:spLocks/>
              </p:cNvSpPr>
              <p:nvPr/>
            </p:nvSpPr>
            <p:spPr bwMode="auto">
              <a:xfrm>
                <a:off x="2373" y="1207"/>
                <a:ext cx="30" cy="36"/>
              </a:xfrm>
              <a:custGeom>
                <a:avLst/>
                <a:gdLst/>
                <a:ahLst/>
                <a:cxnLst>
                  <a:cxn ang="0">
                    <a:pos x="153" y="144"/>
                  </a:cxn>
                  <a:cxn ang="0">
                    <a:pos x="74" y="181"/>
                  </a:cxn>
                  <a:cxn ang="0">
                    <a:pos x="0" y="52"/>
                  </a:cxn>
                  <a:cxn ang="0">
                    <a:pos x="72" y="0"/>
                  </a:cxn>
                  <a:cxn ang="0">
                    <a:pos x="77" y="7"/>
                  </a:cxn>
                  <a:cxn ang="0">
                    <a:pos x="153" y="144"/>
                  </a:cxn>
                </a:cxnLst>
                <a:rect l="0" t="0" r="r" b="b"/>
                <a:pathLst>
                  <a:path w="153" h="181">
                    <a:moveTo>
                      <a:pt x="153" y="144"/>
                    </a:moveTo>
                    <a:lnTo>
                      <a:pt x="74" y="181"/>
                    </a:lnTo>
                    <a:lnTo>
                      <a:pt x="0" y="52"/>
                    </a:lnTo>
                    <a:lnTo>
                      <a:pt x="72" y="0"/>
                    </a:lnTo>
                    <a:lnTo>
                      <a:pt x="77" y="7"/>
                    </a:lnTo>
                    <a:lnTo>
                      <a:pt x="153" y="1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 name="Freeform 724"/>
              <p:cNvSpPr>
                <a:spLocks/>
              </p:cNvSpPr>
              <p:nvPr/>
            </p:nvSpPr>
            <p:spPr bwMode="auto">
              <a:xfrm>
                <a:off x="2356" y="1189"/>
                <a:ext cx="31" cy="28"/>
              </a:xfrm>
              <a:custGeom>
                <a:avLst/>
                <a:gdLst/>
                <a:ahLst/>
                <a:cxnLst>
                  <a:cxn ang="0">
                    <a:pos x="155" y="92"/>
                  </a:cxn>
                  <a:cxn ang="0">
                    <a:pos x="83" y="144"/>
                  </a:cxn>
                  <a:cxn ang="0">
                    <a:pos x="40" y="96"/>
                  </a:cxn>
                  <a:cxn ang="0">
                    <a:pos x="0" y="3"/>
                  </a:cxn>
                  <a:cxn ang="0">
                    <a:pos x="70" y="0"/>
                  </a:cxn>
                  <a:cxn ang="0">
                    <a:pos x="155" y="92"/>
                  </a:cxn>
                </a:cxnLst>
                <a:rect l="0" t="0" r="r" b="b"/>
                <a:pathLst>
                  <a:path w="155" h="144">
                    <a:moveTo>
                      <a:pt x="155" y="92"/>
                    </a:moveTo>
                    <a:lnTo>
                      <a:pt x="83" y="144"/>
                    </a:lnTo>
                    <a:lnTo>
                      <a:pt x="40" y="96"/>
                    </a:lnTo>
                    <a:lnTo>
                      <a:pt x="0" y="3"/>
                    </a:lnTo>
                    <a:lnTo>
                      <a:pt x="70" y="0"/>
                    </a:lnTo>
                    <a:lnTo>
                      <a:pt x="15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 name="Freeform 725"/>
              <p:cNvSpPr>
                <a:spLocks/>
              </p:cNvSpPr>
              <p:nvPr/>
            </p:nvSpPr>
            <p:spPr bwMode="auto">
              <a:xfrm>
                <a:off x="2336" y="1190"/>
                <a:ext cx="28" cy="38"/>
              </a:xfrm>
              <a:custGeom>
                <a:avLst/>
                <a:gdLst/>
                <a:ahLst/>
                <a:cxnLst>
                  <a:cxn ang="0">
                    <a:pos x="103" y="0"/>
                  </a:cxn>
                  <a:cxn ang="0">
                    <a:pos x="143" y="93"/>
                  </a:cxn>
                  <a:cxn ang="0">
                    <a:pos x="71" y="191"/>
                  </a:cxn>
                  <a:cxn ang="0">
                    <a:pos x="66" y="197"/>
                  </a:cxn>
                  <a:cxn ang="0">
                    <a:pos x="0" y="139"/>
                  </a:cxn>
                  <a:cxn ang="0">
                    <a:pos x="103" y="0"/>
                  </a:cxn>
                </a:cxnLst>
                <a:rect l="0" t="0" r="r" b="b"/>
                <a:pathLst>
                  <a:path w="143" h="197">
                    <a:moveTo>
                      <a:pt x="103" y="0"/>
                    </a:moveTo>
                    <a:lnTo>
                      <a:pt x="143" y="93"/>
                    </a:lnTo>
                    <a:lnTo>
                      <a:pt x="71" y="191"/>
                    </a:lnTo>
                    <a:lnTo>
                      <a:pt x="66" y="197"/>
                    </a:lnTo>
                    <a:lnTo>
                      <a:pt x="0" y="139"/>
                    </a:lnTo>
                    <a:lnTo>
                      <a:pt x="10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 name="Freeform 726"/>
              <p:cNvSpPr>
                <a:spLocks/>
              </p:cNvSpPr>
              <p:nvPr/>
            </p:nvSpPr>
            <p:spPr bwMode="auto">
              <a:xfrm>
                <a:off x="2307" y="1217"/>
                <a:ext cx="42" cy="40"/>
              </a:xfrm>
              <a:custGeom>
                <a:avLst/>
                <a:gdLst/>
                <a:ahLst/>
                <a:cxnLst>
                  <a:cxn ang="0">
                    <a:pos x="145" y="0"/>
                  </a:cxn>
                  <a:cxn ang="0">
                    <a:pos x="211" y="58"/>
                  </a:cxn>
                  <a:cxn ang="0">
                    <a:pos x="61" y="197"/>
                  </a:cxn>
                  <a:cxn ang="0">
                    <a:pos x="55" y="202"/>
                  </a:cxn>
                  <a:cxn ang="0">
                    <a:pos x="0" y="133"/>
                  </a:cxn>
                  <a:cxn ang="0">
                    <a:pos x="145" y="0"/>
                  </a:cxn>
                </a:cxnLst>
                <a:rect l="0" t="0" r="r" b="b"/>
                <a:pathLst>
                  <a:path w="211" h="202">
                    <a:moveTo>
                      <a:pt x="145" y="0"/>
                    </a:moveTo>
                    <a:lnTo>
                      <a:pt x="211" y="58"/>
                    </a:lnTo>
                    <a:lnTo>
                      <a:pt x="61" y="197"/>
                    </a:lnTo>
                    <a:lnTo>
                      <a:pt x="55" y="202"/>
                    </a:lnTo>
                    <a:lnTo>
                      <a:pt x="0" y="133"/>
                    </a:lnTo>
                    <a:lnTo>
                      <a:pt x="14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727"/>
              <p:cNvSpPr>
                <a:spLocks/>
              </p:cNvSpPr>
              <p:nvPr/>
            </p:nvSpPr>
            <p:spPr bwMode="auto">
              <a:xfrm>
                <a:off x="2279" y="1243"/>
                <a:ext cx="39" cy="34"/>
              </a:xfrm>
              <a:custGeom>
                <a:avLst/>
                <a:gdLst/>
                <a:ahLst/>
                <a:cxnLst>
                  <a:cxn ang="0">
                    <a:pos x="140" y="0"/>
                  </a:cxn>
                  <a:cxn ang="0">
                    <a:pos x="195" y="69"/>
                  </a:cxn>
                  <a:cxn ang="0">
                    <a:pos x="48" y="164"/>
                  </a:cxn>
                  <a:cxn ang="0">
                    <a:pos x="42" y="168"/>
                  </a:cxn>
                  <a:cxn ang="0">
                    <a:pos x="0" y="93"/>
                  </a:cxn>
                  <a:cxn ang="0">
                    <a:pos x="140" y="0"/>
                  </a:cxn>
                </a:cxnLst>
                <a:rect l="0" t="0" r="r" b="b"/>
                <a:pathLst>
                  <a:path w="195" h="168">
                    <a:moveTo>
                      <a:pt x="140" y="0"/>
                    </a:moveTo>
                    <a:lnTo>
                      <a:pt x="195" y="69"/>
                    </a:lnTo>
                    <a:lnTo>
                      <a:pt x="48" y="164"/>
                    </a:lnTo>
                    <a:lnTo>
                      <a:pt x="42" y="168"/>
                    </a:lnTo>
                    <a:lnTo>
                      <a:pt x="0" y="93"/>
                    </a:lnTo>
                    <a:lnTo>
                      <a:pt x="1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6" name="Freeform 728"/>
              <p:cNvSpPr>
                <a:spLocks/>
              </p:cNvSpPr>
              <p:nvPr/>
            </p:nvSpPr>
            <p:spPr bwMode="auto">
              <a:xfrm>
                <a:off x="2244" y="1262"/>
                <a:ext cx="43" cy="29"/>
              </a:xfrm>
              <a:custGeom>
                <a:avLst/>
                <a:gdLst/>
                <a:ahLst/>
                <a:cxnLst>
                  <a:cxn ang="0">
                    <a:pos x="175" y="0"/>
                  </a:cxn>
                  <a:cxn ang="0">
                    <a:pos x="217" y="75"/>
                  </a:cxn>
                  <a:cxn ang="0">
                    <a:pos x="59" y="144"/>
                  </a:cxn>
                  <a:cxn ang="0">
                    <a:pos x="0" y="123"/>
                  </a:cxn>
                  <a:cxn ang="0">
                    <a:pos x="63" y="50"/>
                  </a:cxn>
                  <a:cxn ang="0">
                    <a:pos x="175" y="0"/>
                  </a:cxn>
                </a:cxnLst>
                <a:rect l="0" t="0" r="r" b="b"/>
                <a:pathLst>
                  <a:path w="217" h="144">
                    <a:moveTo>
                      <a:pt x="175" y="0"/>
                    </a:moveTo>
                    <a:lnTo>
                      <a:pt x="217" y="75"/>
                    </a:lnTo>
                    <a:lnTo>
                      <a:pt x="59" y="144"/>
                    </a:lnTo>
                    <a:lnTo>
                      <a:pt x="0" y="123"/>
                    </a:lnTo>
                    <a:lnTo>
                      <a:pt x="63" y="50"/>
                    </a:lnTo>
                    <a:lnTo>
                      <a:pt x="17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7" name="Freeform 729"/>
              <p:cNvSpPr>
                <a:spLocks/>
              </p:cNvSpPr>
              <p:nvPr/>
            </p:nvSpPr>
            <p:spPr bwMode="auto">
              <a:xfrm>
                <a:off x="2228" y="1244"/>
                <a:ext cx="28" cy="42"/>
              </a:xfrm>
              <a:custGeom>
                <a:avLst/>
                <a:gdLst/>
                <a:ahLst/>
                <a:cxnLst>
                  <a:cxn ang="0">
                    <a:pos x="142" y="137"/>
                  </a:cxn>
                  <a:cxn ang="0">
                    <a:pos x="79" y="210"/>
                  </a:cxn>
                  <a:cxn ang="0">
                    <a:pos x="0" y="40"/>
                  </a:cxn>
                  <a:cxn ang="0">
                    <a:pos x="77" y="0"/>
                  </a:cxn>
                  <a:cxn ang="0">
                    <a:pos x="80" y="4"/>
                  </a:cxn>
                  <a:cxn ang="0">
                    <a:pos x="142" y="137"/>
                  </a:cxn>
                </a:cxnLst>
                <a:rect l="0" t="0" r="r" b="b"/>
                <a:pathLst>
                  <a:path w="142" h="210">
                    <a:moveTo>
                      <a:pt x="142" y="137"/>
                    </a:moveTo>
                    <a:lnTo>
                      <a:pt x="79" y="210"/>
                    </a:lnTo>
                    <a:lnTo>
                      <a:pt x="0" y="40"/>
                    </a:lnTo>
                    <a:lnTo>
                      <a:pt x="77" y="0"/>
                    </a:lnTo>
                    <a:lnTo>
                      <a:pt x="80" y="4"/>
                    </a:lnTo>
                    <a:lnTo>
                      <a:pt x="142"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730"/>
              <p:cNvSpPr>
                <a:spLocks/>
              </p:cNvSpPr>
              <p:nvPr/>
            </p:nvSpPr>
            <p:spPr bwMode="auto">
              <a:xfrm>
                <a:off x="2210" y="1215"/>
                <a:ext cx="33" cy="37"/>
              </a:xfrm>
              <a:custGeom>
                <a:avLst/>
                <a:gdLst/>
                <a:ahLst/>
                <a:cxnLst>
                  <a:cxn ang="0">
                    <a:pos x="166" y="147"/>
                  </a:cxn>
                  <a:cxn ang="0">
                    <a:pos x="89" y="187"/>
                  </a:cxn>
                  <a:cxn ang="0">
                    <a:pos x="0" y="49"/>
                  </a:cxn>
                  <a:cxn ang="0">
                    <a:pos x="73" y="0"/>
                  </a:cxn>
                  <a:cxn ang="0">
                    <a:pos x="76" y="4"/>
                  </a:cxn>
                  <a:cxn ang="0">
                    <a:pos x="166" y="147"/>
                  </a:cxn>
                </a:cxnLst>
                <a:rect l="0" t="0" r="r" b="b"/>
                <a:pathLst>
                  <a:path w="166" h="187">
                    <a:moveTo>
                      <a:pt x="166" y="147"/>
                    </a:moveTo>
                    <a:lnTo>
                      <a:pt x="89" y="187"/>
                    </a:lnTo>
                    <a:lnTo>
                      <a:pt x="0" y="49"/>
                    </a:lnTo>
                    <a:lnTo>
                      <a:pt x="73" y="0"/>
                    </a:lnTo>
                    <a:lnTo>
                      <a:pt x="76" y="4"/>
                    </a:lnTo>
                    <a:lnTo>
                      <a:pt x="166"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9" name="Freeform 731"/>
              <p:cNvSpPr>
                <a:spLocks/>
              </p:cNvSpPr>
              <p:nvPr/>
            </p:nvSpPr>
            <p:spPr bwMode="auto">
              <a:xfrm>
                <a:off x="2192" y="1193"/>
                <a:ext cx="33" cy="32"/>
              </a:xfrm>
              <a:custGeom>
                <a:avLst/>
                <a:gdLst/>
                <a:ahLst/>
                <a:cxnLst>
                  <a:cxn ang="0">
                    <a:pos x="162" y="117"/>
                  </a:cxn>
                  <a:cxn ang="0">
                    <a:pos x="89" y="166"/>
                  </a:cxn>
                  <a:cxn ang="0">
                    <a:pos x="0" y="52"/>
                  </a:cxn>
                  <a:cxn ang="0">
                    <a:pos x="71" y="0"/>
                  </a:cxn>
                  <a:cxn ang="0">
                    <a:pos x="72" y="1"/>
                  </a:cxn>
                  <a:cxn ang="0">
                    <a:pos x="162" y="117"/>
                  </a:cxn>
                </a:cxnLst>
                <a:rect l="0" t="0" r="r" b="b"/>
                <a:pathLst>
                  <a:path w="162" h="166">
                    <a:moveTo>
                      <a:pt x="162" y="117"/>
                    </a:moveTo>
                    <a:lnTo>
                      <a:pt x="89" y="166"/>
                    </a:lnTo>
                    <a:lnTo>
                      <a:pt x="0" y="52"/>
                    </a:lnTo>
                    <a:lnTo>
                      <a:pt x="71" y="0"/>
                    </a:lnTo>
                    <a:lnTo>
                      <a:pt x="72" y="1"/>
                    </a:lnTo>
                    <a:lnTo>
                      <a:pt x="162"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0" name="Freeform 732"/>
              <p:cNvSpPr>
                <a:spLocks/>
              </p:cNvSpPr>
              <p:nvPr/>
            </p:nvSpPr>
            <p:spPr bwMode="auto">
              <a:xfrm>
                <a:off x="2174" y="1168"/>
                <a:ext cx="32" cy="35"/>
              </a:xfrm>
              <a:custGeom>
                <a:avLst/>
                <a:gdLst/>
                <a:ahLst/>
                <a:cxnLst>
                  <a:cxn ang="0">
                    <a:pos x="163" y="124"/>
                  </a:cxn>
                  <a:cxn ang="0">
                    <a:pos x="92" y="176"/>
                  </a:cxn>
                  <a:cxn ang="0">
                    <a:pos x="24" y="92"/>
                  </a:cxn>
                  <a:cxn ang="0">
                    <a:pos x="0" y="0"/>
                  </a:cxn>
                  <a:cxn ang="0">
                    <a:pos x="65" y="5"/>
                  </a:cxn>
                  <a:cxn ang="0">
                    <a:pos x="163" y="124"/>
                  </a:cxn>
                </a:cxnLst>
                <a:rect l="0" t="0" r="r" b="b"/>
                <a:pathLst>
                  <a:path w="163" h="176">
                    <a:moveTo>
                      <a:pt x="163" y="124"/>
                    </a:moveTo>
                    <a:lnTo>
                      <a:pt x="92" y="176"/>
                    </a:lnTo>
                    <a:lnTo>
                      <a:pt x="24" y="92"/>
                    </a:lnTo>
                    <a:lnTo>
                      <a:pt x="0" y="0"/>
                    </a:lnTo>
                    <a:lnTo>
                      <a:pt x="65" y="5"/>
                    </a:lnTo>
                    <a:lnTo>
                      <a:pt x="16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1" name="Freeform 733"/>
              <p:cNvSpPr>
                <a:spLocks/>
              </p:cNvSpPr>
              <p:nvPr/>
            </p:nvSpPr>
            <p:spPr bwMode="auto">
              <a:xfrm>
                <a:off x="2130" y="1168"/>
                <a:ext cx="49" cy="49"/>
              </a:xfrm>
              <a:custGeom>
                <a:avLst/>
                <a:gdLst/>
                <a:ahLst/>
                <a:cxnLst>
                  <a:cxn ang="0">
                    <a:pos x="218" y="0"/>
                  </a:cxn>
                  <a:cxn ang="0">
                    <a:pos x="242" y="92"/>
                  </a:cxn>
                  <a:cxn ang="0">
                    <a:pos x="58" y="248"/>
                  </a:cxn>
                  <a:cxn ang="0">
                    <a:pos x="55" y="251"/>
                  </a:cxn>
                  <a:cxn ang="0">
                    <a:pos x="0" y="184"/>
                  </a:cxn>
                  <a:cxn ang="0">
                    <a:pos x="218" y="0"/>
                  </a:cxn>
                </a:cxnLst>
                <a:rect l="0" t="0" r="r" b="b"/>
                <a:pathLst>
                  <a:path w="242" h="251">
                    <a:moveTo>
                      <a:pt x="218" y="0"/>
                    </a:moveTo>
                    <a:lnTo>
                      <a:pt x="242" y="92"/>
                    </a:lnTo>
                    <a:lnTo>
                      <a:pt x="58" y="248"/>
                    </a:lnTo>
                    <a:lnTo>
                      <a:pt x="55" y="251"/>
                    </a:lnTo>
                    <a:lnTo>
                      <a:pt x="0" y="184"/>
                    </a:lnTo>
                    <a:lnTo>
                      <a:pt x="2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 name="WordArt 734"/>
            <p:cNvSpPr>
              <a:spLocks noChangeArrowheads="1" noChangeShapeType="1" noTextEdit="1"/>
            </p:cNvSpPr>
            <p:nvPr/>
          </p:nvSpPr>
          <p:spPr bwMode="auto">
            <a:xfrm>
              <a:off x="1210" y="2105"/>
              <a:ext cx="1268" cy="351"/>
            </a:xfrm>
            <a:prstGeom prst="rect">
              <a:avLst/>
            </a:prstGeom>
          </p:spPr>
          <p:txBody>
            <a:bodyPr wrap="none" fromWordArt="1">
              <a:prstTxWarp prst="textPlain">
                <a:avLst>
                  <a:gd name="adj" fmla="val 50000"/>
                </a:avLst>
              </a:prstTxWarp>
            </a:bodyPr>
            <a:lstStyle/>
            <a:p>
              <a:pPr algn="ctr" rtl="0"/>
              <a:r>
                <a:rPr lang="fr-FR" sz="3600" kern="10" spc="0" dirty="0" smtClean="0">
                  <a:ln w="9525">
                    <a:noFill/>
                    <a:round/>
                    <a:headEnd/>
                    <a:tailEnd/>
                  </a:ln>
                  <a:solidFill>
                    <a:srgbClr val="FFFFFF"/>
                  </a:solidFill>
                  <a:effectLst/>
                  <a:latin typeface="Arial Black"/>
                </a:rPr>
                <a:t>ONG LVS</a:t>
              </a:r>
              <a:endParaRPr lang="fr-FR" sz="3600" kern="10" spc="0" dirty="0">
                <a:ln w="9525">
                  <a:noFill/>
                  <a:round/>
                  <a:headEnd/>
                  <a:tailEnd/>
                </a:ln>
                <a:solidFill>
                  <a:srgbClr val="FFFFFF"/>
                </a:solidFill>
                <a:effectLst/>
                <a:latin typeface="Arial Black"/>
              </a:endParaRPr>
            </a:p>
          </p:txBody>
        </p:sp>
      </p:gr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500066" y="785264"/>
            <a:ext cx="8001024" cy="464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multiplication of sites supported. Regarding the fight against malaria, the rate of use of impregnated mosquito nets rose from 3% in 2006 to 14.8% in 2008.</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Abidjan, the economic capital is not known margin of the difficulties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Population, major victim of this system, using methods of fortune for health care, practicing self-medication to perfection, people flee public hospitals because of long orders and the poor quality of service.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terms of communication, no action and awareness is conducted to make people aware of the risks posed by unsafe, risky sexual behavior and self-medication.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Abidjan, the economic capital is not out of the difficulties </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known in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Population, major victim of this system, using methods of fortune for health care, practicing self-medication to perfection, people flee public hospitals because of long prescriptions and the poor quality of service.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terms of communication, no action and awareness is conducted to make people aware of the risks posed by the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insalubrity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risky sexual behavior and self-medication.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OBJECTIVES OF THE PROJECT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Global objective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Improve the health conditions of people in the neighborhood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Specific Objectives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To ensure the medical cares and social</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services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Promote Global health</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4</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 PROJECT DURATION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duration of the project to open a health center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is 20 years.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5- PROJECT JUSTIFICATION</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
          <p:cNvSpPr>
            <a:spLocks noChangeArrowheads="1"/>
          </p:cNvSpPr>
          <p:nvPr/>
        </p:nvSpPr>
        <p:spPr bwMode="auto">
          <a:xfrm>
            <a:off x="285720" y="928670"/>
            <a:ext cx="7929586"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project will:</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open a Health Promotion Center,</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conduct preventive health and health promotion activities</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to train committees and opinion leaders on HIV-AIDS, Malaria, Diabetes and hypertension;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6- METHODS REQUIRED FOR THE IMPLEMENTATION OF THE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implementation of this project is based on a participatory approach.</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7- IMPACT OF THE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 functional Health Promotion Center for medical cares;</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- 1,000 families followed in the first year;</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 service counseling, screening and monitoring of patients living with HIV / AIDS, diabetes and hypertension open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 open Ambulatory Cares Service</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Implementation of training programs for leaders of local committees and opinion leaders on HIV-AIDS, Malaria, Diabetes and Hypertension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Health and well being improved,</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Morbidity and mortality in the population are reduced</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8- OVERALL BUDGET ESTIMATED</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project cost is estimated at 74</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474</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980 FCFA=113 536,38 Euros= 148 949,96 USD for a period of one year, equipment costs and operation including.</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4" descr="PROJET ASSINIE SANTE 2"/>
          <p:cNvPicPr>
            <a:picLocks noChangeAspect="1" noChangeArrowheads="1"/>
          </p:cNvPicPr>
          <p:nvPr/>
        </p:nvPicPr>
        <p:blipFill>
          <a:blip r:embed="rId2" cstate="print"/>
          <a:srcRect/>
          <a:stretch>
            <a:fillRect/>
          </a:stretch>
        </p:blipFill>
        <p:spPr bwMode="auto">
          <a:xfrm>
            <a:off x="500034" y="857232"/>
            <a:ext cx="3614749" cy="2549533"/>
          </a:xfrm>
          <a:prstGeom prst="rect">
            <a:avLst/>
          </a:prstGeom>
          <a:noFill/>
        </p:spPr>
      </p:pic>
      <p:pic>
        <p:nvPicPr>
          <p:cNvPr id="227330" name="P 2" descr="Helene's Logoxx flaggs ministries.htm"/>
          <p:cNvPicPr>
            <a:picLocks noChangeAspect="1" noChangeArrowheads="1"/>
          </p:cNvPicPr>
          <p:nvPr/>
        </p:nvPicPr>
        <p:blipFill>
          <a:blip r:embed="rId3" cstate="print"/>
          <a:srcRect/>
          <a:stretch>
            <a:fillRect/>
          </a:stretch>
        </p:blipFill>
        <p:spPr bwMode="auto">
          <a:xfrm>
            <a:off x="1928794" y="3857628"/>
            <a:ext cx="4143404" cy="3000372"/>
          </a:xfrm>
          <a:prstGeom prst="rect">
            <a:avLst/>
          </a:prstGeom>
          <a:noFill/>
        </p:spPr>
      </p:pic>
      <p:pic>
        <p:nvPicPr>
          <p:cNvPr id="6" name="P 1" descr="C:\Users\RJB Consulting\Desktop\Logos\The World We Want 2015 - 435x460.png"/>
          <p:cNvPicPr/>
          <p:nvPr/>
        </p:nvPicPr>
        <p:blipFill>
          <a:blip r:embed="rId4" cstate="print">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mo="http://schemas.microsoft.com/office/mac/office/2008/main" xmlns:mv="urn:schemas-microsoft-com:mac:vml" xmlns:wne="http://schemas.microsoft.com/office/word/2006/wordml" xmlns:wp="http://schemas.openxmlformats.org/drawingml/2006/wordprocessingDrawing" xmlns:m="http://schemas.openxmlformats.org/officeDocument/2006/math" xmlns:ve="http://schemas.openxmlformats.org/markup-compatibility/2006" xmlns:mc="http://schemas.openxmlformats.org/markup-compatibility/2006" val="0"/>
              </a:ext>
            </a:extLst>
          </a:blip>
          <a:srcRect/>
          <a:stretch>
            <a:fillRect/>
          </a:stretch>
        </p:blipFill>
        <p:spPr bwMode="auto">
          <a:xfrm>
            <a:off x="4643438" y="785794"/>
            <a:ext cx="3786214" cy="2643206"/>
          </a:xfrm>
          <a:prstGeom prst="rect">
            <a:avLst/>
          </a:prstGeom>
          <a:ln>
            <a:noFill/>
          </a:ln>
          <a:effectLst>
            <a:outerShdw blurRad="292100" dist="139700" dir="2700000" algn="tl" rotWithShape="0">
              <a:srgbClr val="333333">
                <a:alpha val="65000"/>
              </a:srgbClr>
            </a:outerShdw>
          </a:effectLst>
          <a:extLst/>
        </p:spPr>
      </p:pic>
      <p:sp>
        <p:nvSpPr>
          <p:cNvPr id="2273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27333" name="Rectangle 5"/>
          <p:cNvSpPr>
            <a:spLocks noChangeArrowheads="1"/>
          </p:cNvSpPr>
          <p:nvPr/>
        </p:nvSpPr>
        <p:spPr bwMode="auto">
          <a:xfrm>
            <a:off x="1714480" y="3610114"/>
            <a:ext cx="52337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H</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ASSINIE  INT</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HEALTH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PROMOTION  CENTRE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27334" name="Rectangle 6"/>
          <p:cNvSpPr>
            <a:spLocks noChangeArrowheads="1"/>
          </p:cNvSpPr>
          <p:nvPr/>
        </p:nvSpPr>
        <p:spPr bwMode="auto">
          <a:xfrm>
            <a:off x="0" y="550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1"/>
          <p:cNvSpPr>
            <a:spLocks noChangeArrowheads="1"/>
          </p:cNvSpPr>
          <p:nvPr/>
        </p:nvSpPr>
        <p:spPr bwMode="auto">
          <a:xfrm>
            <a:off x="500034" y="293630"/>
            <a:ext cx="8286775"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Arial" pitchFamily="34" charset="0"/>
                <a:ea typeface="Cambria" pitchFamily="18" charset="0"/>
                <a:cs typeface="Arial" pitchFamily="34" charset="0"/>
              </a:rPr>
              <a:t>1-PROJECT DESCRIPTION</a:t>
            </a:r>
            <a:r>
              <a:rPr kumimoji="0" lang="en-US" sz="13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mbria" pitchFamily="18" charset="0"/>
                <a:cs typeface="Arial" pitchFamily="34" charset="0"/>
              </a:rPr>
              <a:t>BROAD LINES: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present project falls within the framework of the Millennium Development Goals (MDGs) adopted by all member states of the United Nations in 2000, planning to work together in pursuit of a shared future for all, including policy national and / or international efforts towards the implementation of strategy and mechanisms needed to build an inclusive society where all ages, classes and social strata find their place in the respect and dignity. It is part of the National Policy of the Ministry of Health and Public Hygiene to provide all communities with health facilities in order to provide for their populations a favorable condition for any development and also in the shares of LVS NGO for disadvantaged populations.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Thus, the Project for opening a Health Promotion Centre in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km 9 aims to help people in the community by providing curative care, prevention and global health promotion.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Indeed, the town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that abounds several thousand people living in  private residences, villages and hotels doesn</a:t>
            </a: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 have enough health facilities to provide them primary health cares.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This project will fill this gap that exposes the population to diseases and the risk of epidemics.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Arial" pitchFamily="34" charset="0"/>
                <a:ea typeface="Cambria" pitchFamily="18" charset="0"/>
                <a:cs typeface="Arial" pitchFamily="34" charset="0"/>
              </a:rPr>
              <a:t>2-CONTEXT AND ORIGIN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socio-political instability since the coup of 1999, military and political crises of 2002 and the post-election crisis of 2010/2011 had a severe impact on the economic, security, social and humanitarian law in Côte d</a:t>
            </a: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meant to amplify the lack of public access at basic services such as potable water, electricity, education and health has certainly exacerbated the problem of poverty already latent and critical in 2008.</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locality of our project is located 22 km from with an estimated population up to 10 000 inhabitants.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study of the local environment exposes the paradox of the coexistence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precariousnessand</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luxury as this locality by our project is close to leisure clubs, hotel complexes and beautiful high standing buildings luxuriously appointed belonging to Europeans or rich personalities of the country.</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natural environment itself, with its beautiful beaches, has the distinction of being located between the sea and the lagoon.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All this beautiful landscape eventually convince the visitor of the heavenly aspect of this place, suspecting the lack of health infrastructure necessities.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Next to the tropical paradise is located the villages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Babihan</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Assouande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Mandjan</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Ebotiam</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with an estimated population more than 10,000 people, the majority are employees of hotels and private properties.</a:t>
            </a:r>
            <a:endParaRPr kumimoji="0" lang="en-US" sz="13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
          <p:cNvSpPr>
            <a:spLocks noChangeArrowheads="1"/>
          </p:cNvSpPr>
          <p:nvPr/>
        </p:nvSpPr>
        <p:spPr bwMode="auto">
          <a:xfrm>
            <a:off x="357158" y="734400"/>
            <a:ext cx="828680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Employees live in informal settlements with indescribable precarious conditions.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this must be added the lack of health infrastructure for their medical cares and even care for their basic necessities despite numerous accidents (Boats, Cars, Cowards, Drowning). The nearest health center is located at 22 km from the locality, forcing the people of this community to use self-medication.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All these reasons motivate us to provide health services to the population, visitors and tourists who spend their weekends through the opening of a Health Promotion Centre.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This center aims to provide curative, preventive and emergency health cares to all communities living in the area.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PROJECT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Global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Improve the health conditions of the population of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Specific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ensure the medical cares and social</a:t>
            </a:r>
            <a:r>
              <a:rPr kumimoji="0" lang="en-US" sz="14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services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Promoting global health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4- PROJECT DURATION</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duration of the project is 20 years.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5- PROJECT JUSTIFICATION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project consist: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to open a Health Promotion Centre including a dispensary and a maternity ward.</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to train committees to fight against HIV / AIDS in different villages and hotels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to carry out preventive activities and health promotion.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6- METHODS REQUIRED FOR THE IMPLEMENTATION OF THE PROJECT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implementation of this project is based on a participatory approach.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People express a desire to rub a health center in which their concerns will be taken into account. To do this, the NGO has been working with the village authorities and representatives of resorts for the establishment of a management committee. Which will promote community involvement in the implementation of outreach activities.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
          <p:cNvSpPr>
            <a:spLocks noChangeArrowheads="1"/>
          </p:cNvSpPr>
          <p:nvPr/>
        </p:nvSpPr>
        <p:spPr bwMode="auto">
          <a:xfrm>
            <a:off x="285720" y="428604"/>
            <a:ext cx="835821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Several meetings have been initiated as a result of which several actions were taken to the Ministries of Interior and the Ministry of Health and Public Hygiene to accelerate administrative procedures.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Several meetings with the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Sub-Prefect were also held.</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 have just acquired an office in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to start activities.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 need to do the renovation and equipment of office.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7- IMPACT OF THE PROJECT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Medical care through consultations and health cares.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Implementation of training programs for officials of local committees and leaders on HIV-AIDS, malaria and other endemic diseases;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Supports of pregnant women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byprenatal</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consultations, children and infants by monitoring the weight and height growth.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Vaccination of children, pregnant women and women of childbearing age.</a:t>
            </a:r>
          </a:p>
          <a:p>
            <a:pPr marL="0" marR="0" lvl="0" indent="0" algn="just" defTabSz="914400" rtl="0" eaLnBrk="0" fontAlgn="base" latinLnBrk="0" hangingPunct="0">
              <a:lnSpc>
                <a:spcPct val="100000"/>
              </a:lnSpc>
              <a:spcBef>
                <a:spcPct val="0"/>
              </a:spcBef>
              <a:spcAft>
                <a:spcPct val="0"/>
              </a:spcAft>
              <a:buClrTx/>
              <a:buSzTx/>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8- OVERALL BUDGET ESTIMATE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project cost is estimated at 85,876,200 CFA francs (130 917.43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euros</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USD 171752.4), renovation costs, equipment and operation of 12 months including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CONTACTS Information: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WORLDVIEW MISSION (WM</a:t>
            </a: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 INT’L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Ms. H</a:t>
            </a:r>
            <a:r>
              <a:rPr kumimoji="0" lang="en-US" sz="14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4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UN Counselor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&amp;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Liaison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to the United Nations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Headquarter ,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Netherlands </a:t>
            </a:r>
            <a:r>
              <a:rPr kumimoji="0" lang="en-US" sz="1400" b="1" i="1" u="none" strike="noStrike" cap="none" normalizeH="0" dirty="0" smtClean="0">
                <a:ln>
                  <a:noFill/>
                </a:ln>
                <a:solidFill>
                  <a:srgbClr val="000000"/>
                </a:solidFill>
                <a:effectLst/>
                <a:latin typeface="Arial" pitchFamily="34" charset="0"/>
                <a:ea typeface="Cambria" pitchFamily="18" charset="0"/>
                <a:cs typeface="Arial" pitchFamily="34" charset="0"/>
              </a:rPr>
              <a:t>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EU)</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Address: </a:t>
            </a:r>
            <a:r>
              <a:rPr kumimoji="0" lang="en-US"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Beemsterhoek</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14</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2905 XA ,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Rotterdam - Capelle </a:t>
            </a:r>
            <a:r>
              <a:rPr kumimoji="0" lang="fr-FR"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Aan</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Den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IJssel,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Netherlands</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 EU )</a:t>
            </a:r>
            <a:endParaRPr kumimoji="0" lang="fr-FR" sz="14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Registered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RSIN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ANBI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851082403 </a:t>
            </a:r>
            <a:r>
              <a:rPr lang="en-US" sz="1400" b="1" dirty="0" smtClean="0">
                <a:solidFill>
                  <a:srgbClr val="000000"/>
                </a:solidFill>
                <a:latin typeface="Arial" pitchFamily="34" charset="0"/>
                <a:ea typeface="Cambria" pitchFamily="18" charset="0"/>
                <a:cs typeface="Arial" pitchFamily="34" charset="0"/>
              </a:rPr>
              <a:t>B01  / </a:t>
            </a:r>
            <a:r>
              <a:rPr lang="en-US" sz="1400" b="1" dirty="0" smtClean="0">
                <a:solidFill>
                  <a:srgbClr val="000000"/>
                </a:solidFill>
                <a:latin typeface="Arial" pitchFamily="34" charset="0"/>
                <a:ea typeface="Cambria" pitchFamily="18" charset="0"/>
                <a:cs typeface="Arial" pitchFamily="34" charset="0"/>
                <a:hlinkClick r:id="rId2"/>
              </a:rPr>
              <a:t>http://worldviewmission.nl/?</a:t>
            </a:r>
            <a:r>
              <a:rPr lang="en-US" sz="1400" b="1" dirty="0" smtClean="0">
                <a:solidFill>
                  <a:srgbClr val="000000"/>
                </a:solidFill>
                <a:latin typeface="Arial" pitchFamily="34" charset="0"/>
                <a:ea typeface="Cambria" pitchFamily="18" charset="0"/>
                <a:cs typeface="Arial" pitchFamily="34" charset="0"/>
                <a:hlinkClick r:id="rId2"/>
              </a:rPr>
              <a:t>page_id=150</a:t>
            </a:r>
            <a:r>
              <a:rPr lang="en-US" sz="1400" b="1" dirty="0" smtClean="0">
                <a:solidFill>
                  <a:srgbClr val="000000"/>
                </a:solidFill>
                <a:latin typeface="Arial" pitchFamily="34" charset="0"/>
                <a:ea typeface="Cambria"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Mobile: +31 (0)6 3610-8563</a:t>
            </a:r>
            <a:r>
              <a:rPr kumimoji="0" lang="en-US" sz="1400" b="1" i="0" u="none" strike="noStrike" cap="none" normalizeH="0" baseline="0" dirty="0" smtClean="0">
                <a:ln>
                  <a:noFill/>
                </a:ln>
                <a:solidFill>
                  <a:srgbClr val="000000"/>
                </a:solidFill>
                <a:effectLst/>
                <a:latin typeface="Arial" pitchFamily="34" charset="0"/>
                <a:ea typeface="Cambria" pitchFamily="18" charset="0"/>
                <a:cs typeface="Arial" pitchFamily="34" charset="0"/>
              </a:rPr>
              <a:t> /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Land-Line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Phone / Fax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+31 (0)1 0785-7863</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helene.oord</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helene.oord21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
          <p:cNvSpPr>
            <a:spLocks noChangeArrowheads="1"/>
          </p:cNvSpPr>
          <p:nvPr/>
        </p:nvSpPr>
        <p:spPr bwMode="auto">
          <a:xfrm>
            <a:off x="785786" y="1000108"/>
            <a:ext cx="757242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E-</a:t>
            </a:r>
            <a:r>
              <a:rPr kumimoji="0" lang="en-US"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mail</a:t>
            </a:r>
            <a:r>
              <a:rPr kumimoji="0" lang="en-US" sz="1400" b="0"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2"/>
              </a:rPr>
              <a:t>info@worldviewmission.org</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worldview.mission@gmail.com</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Site</a:t>
            </a:r>
            <a:r>
              <a:rPr kumimoji="0" lang="en-US" sz="1400"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4"/>
              </a:rPr>
              <a:t>http</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4"/>
              </a:rPr>
              <a:t>www.worldview.mission.org</a:t>
            </a:r>
            <a:endParaRPr kumimoji="0" lang="fr-FR" sz="14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Banc</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Account Info </a:t>
            </a: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Netherlands</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nl-NL" sz="1400" b="1" i="1" dirty="0" smtClean="0">
                <a:solidFill>
                  <a:srgbClr val="000000"/>
                </a:solidFill>
                <a:latin typeface="Segoe UI" pitchFamily="34" charset="0"/>
                <a:ea typeface="Times New Roman" pitchFamily="18" charset="0"/>
                <a:cs typeface="Segoe UI" pitchFamily="34" charset="0"/>
              </a:rPr>
              <a:t>: </a:t>
            </a:r>
            <a:r>
              <a:rPr lang="nl-NL" sz="1400" b="1" i="1" dirty="0" smtClean="0">
                <a:solidFill>
                  <a:srgbClr val="000000"/>
                </a:solidFill>
                <a:latin typeface="Segoe UI" pitchFamily="34" charset="0"/>
                <a:ea typeface="Times New Roman" pitchFamily="18" charset="0"/>
                <a:cs typeface="Segoe UI" pitchFamily="34" charset="0"/>
                <a:hlinkClick r:id="rId5"/>
              </a:rPr>
              <a:t>http://worldviewmission.nl/?</a:t>
            </a:r>
            <a:r>
              <a:rPr lang="nl-NL" sz="1400" b="1" i="1" dirty="0" smtClean="0">
                <a:solidFill>
                  <a:srgbClr val="000000"/>
                </a:solidFill>
                <a:latin typeface="Segoe UI" pitchFamily="34" charset="0"/>
                <a:ea typeface="Times New Roman" pitchFamily="18" charset="0"/>
                <a:cs typeface="Segoe UI" pitchFamily="34" charset="0"/>
                <a:hlinkClick r:id="rId5"/>
              </a:rPr>
              <a:t>page_id=150</a:t>
            </a:r>
            <a:r>
              <a:rPr lang="nl-NL" sz="1400" b="1" i="1" dirty="0" smtClean="0">
                <a:solidFill>
                  <a:srgbClr val="000000"/>
                </a:solidFill>
                <a:latin typeface="Segoe UI" pitchFamily="34" charset="0"/>
                <a:ea typeface="Times New Roman" pitchFamily="18" charset="0"/>
                <a:cs typeface="Segoe UI" pitchFamily="34" charset="0"/>
              </a:rPr>
              <a:t>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Stichting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Worldview Mission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Bank: ABN-AMRO 506082202</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IBAN: NL 81ABNA0521637651</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Registered</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RSIN ANBI 851082403 B01</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K.v.K</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53.94.11.36</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CÔTE D</a:t>
            </a:r>
            <a:r>
              <a:rPr kumimoji="0" lang="en-US" sz="1400" b="1" i="0" u="sng"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IVOIRE- Abidjan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Mr</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KOUAME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 President,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Programme</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Manager,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Tel: 00225 23 46 34 27/</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Cel</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(225) 07 93 74 13</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1: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abissigms</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Skype 2: interglobds.gp</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E-mail: lesvolontaires_ongsante@hotmail.com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Website: http://onglvs.blogspot.com / </a:t>
            </a:r>
            <a:r>
              <a:rPr kumimoji="0" lang="en-US" sz="1400" b="1" i="0" u="none" strike="noStrike" cap="none" normalizeH="0" baseline="0" dirty="0" smtClean="0">
                <a:ln>
                  <a:noFill/>
                </a:ln>
                <a:solidFill>
                  <a:srgbClr val="114EE6"/>
                </a:solidFill>
                <a:effectLst/>
                <a:latin typeface="Arial" pitchFamily="34" charset="0"/>
                <a:ea typeface="Cambria" pitchFamily="18" charset="0"/>
                <a:cs typeface="Arial" pitchFamily="34" charset="0"/>
                <a:hlinkClick r:id="rId6"/>
              </a:rPr>
              <a:t>http://www.onglvs.ass0.fr</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NETWORKS: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French: </a:t>
            </a:r>
            <a:r>
              <a:rPr kumimoji="0" lang="en-US" sz="1400" b="1" i="0" u="none" strike="noStrike" cap="none" normalizeH="0" baseline="0" dirty="0" smtClean="0">
                <a:ln>
                  <a:noFill/>
                </a:ln>
                <a:solidFill>
                  <a:srgbClr val="114EE6"/>
                </a:solidFill>
                <a:effectLst/>
                <a:latin typeface="Arial" pitchFamily="34" charset="0"/>
                <a:ea typeface="Cambria" pitchFamily="18" charset="0"/>
                <a:cs typeface="Arial" pitchFamily="34" charset="0"/>
                <a:hlinkClick r:id="rId7"/>
              </a:rPr>
              <a:t>http://www.recim.org/ascop/volsan-fr.htm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English</a:t>
            </a: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 </a:t>
            </a:r>
            <a:r>
              <a:rPr kumimoji="0" lang="en-US" sz="1400" b="1" i="0" u="none" strike="noStrike" cap="none" normalizeH="0" baseline="0" dirty="0" smtClean="0">
                <a:ln>
                  <a:noFill/>
                </a:ln>
                <a:solidFill>
                  <a:srgbClr val="104CCD"/>
                </a:solidFill>
                <a:effectLst/>
                <a:latin typeface="Arial" pitchFamily="34" charset="0"/>
                <a:ea typeface="Cambria" pitchFamily="18" charset="0"/>
                <a:cs typeface="Arial" pitchFamily="34" charset="0"/>
              </a:rPr>
              <a:t>http://www.recim.org/ascop/volsan-an.htm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ASSINIE: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Mr Marcel Yao </a:t>
            </a:r>
            <a:r>
              <a:rPr kumimoji="0" lang="fr-FR"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Kouassi</a:t>
            </a:r>
            <a:r>
              <a:rPr kumimoji="0" lang="fr-FR"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Representative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Contact: 225 02541756/07745659</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Cambria" pitchFamily="18" charset="0"/>
                <a:cs typeface="Arial" pitchFamily="34" charset="0"/>
              </a:rPr>
              <a:t>Banc Account information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1"/>
          <p:cNvSpPr>
            <a:spLocks noChangeArrowheads="1"/>
          </p:cNvSpPr>
          <p:nvPr/>
        </p:nvSpPr>
        <p:spPr bwMode="auto">
          <a:xfrm>
            <a:off x="428596" y="857232"/>
            <a:ext cx="8143932" cy="536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PRESENTATION OF THE ORGANIZATION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Name of Organization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Les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Volontaires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de la Sant</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LVS)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Address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Abidjan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01 BP 8554 Abidjan 01, Cote d'Ivoire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Tel: (225) 23 46 34 27 - Cell: (225) 07 93 74 13/05 27 56 77</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E-mail: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2"/>
              </a:rPr>
              <a:t>lesvolontaires_ongsante@hotmail.com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Website: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http://onglvs.blogspot.com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Networks</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http://www.recim.org/ascop/volsan-fr.htm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Cambria" pitchFamily="18" charset="0"/>
                <a:cs typeface="Arial" pitchFamily="34" charset="0"/>
                <a:hlinkClick r:id="rId5"/>
              </a:rPr>
              <a:t>http://www.recim.org/ascop/man-volsan.htm</a:t>
            </a:r>
            <a:endParaRPr kumimoji="0" lang="en-US" sz="1200" b="0" i="0" u="none" strike="noStrike" cap="none" normalizeH="0" baseline="0" dirty="0" smtClean="0">
              <a:ln>
                <a:noFill/>
              </a:ln>
              <a:solidFill>
                <a:srgbClr val="0000FF"/>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Name of President Founder</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KOUAME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Date created</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08/06/2003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Legal status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Non Governmental Organization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Approval Decision numbers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Declaration of Association No. 05/MEMAT/DGAP/DAG/SDVAC of 26 February 2006 and submitted to the Organic Law No. 60-315 of 21 September 1960 the Republic of Côte d'Ivoire,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Official Journal of the Republic of Côte d'Ivoire from 2 March 2006.</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Ministry of Health and Public Hygiene: No. 1428 / MOH / CAB / CT5 / Y 2 March 24, 2006</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Management Structure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General Assembly, Board of Directors, Executive Board,</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Number of members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13 Total Enrolment: 37 employees, 10 volunteers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Financial Capacity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5 000 000 F CFA = Euros 7 622,45 = USD 10 000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Worldview Mission (WM) International</a:t>
            </a:r>
            <a:r>
              <a:rPr kumimoji="0" lang="en-US" sz="1200" b="1" i="1" u="none" strike="noStrike" cap="none" normalizeH="0" baseline="0" dirty="0" smtClean="0">
                <a:ln>
                  <a:noFill/>
                </a:ln>
                <a:solidFill>
                  <a:srgbClr val="000000"/>
                </a:solidFill>
                <a:effectLst/>
                <a:latin typeface="Cambria"/>
                <a:ea typeface="Cambria" pitchFamily="18" charset="0"/>
                <a:cs typeface="Arial" pitchFamily="34" charset="0"/>
              </a:rPr>
              <a:t> </a:t>
            </a:r>
            <a:r>
              <a:rPr kumimoji="0" lang="en-US" sz="1200" b="1" i="1" u="none" strike="noStrike" cap="none" normalizeH="0" baseline="0" dirty="0" smtClean="0">
                <a:ln>
                  <a:noFill/>
                </a:ln>
                <a:solidFill>
                  <a:srgbClr val="000000"/>
                </a:solidFill>
                <a:effectLst/>
                <a:latin typeface="Cambria"/>
                <a:ea typeface="Cambria"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Ms</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H</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Founder Worldview Mission Int</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Headquarter the Netherlands (EU)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546214" y="525313"/>
            <a:ext cx="7812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2</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 PARTNERS</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Ministry of Health and Public Hygiene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PLAYDOO,</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City Town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Computer Library of Côte d'Ivoire,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IMAN Consulting</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Ivory Coast Prosperity,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IPE Development Club</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AEC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ADAM</a:t>
            </a:r>
            <a:endParaRPr kumimoji="0" lang="fr-FR" sz="11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Worldview Mission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(WM) Int</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r>
              <a:rPr lang="nl-NL" sz="1200" dirty="0" smtClean="0">
                <a:hlinkClick r:id="rId2"/>
              </a:rPr>
              <a:t>http://worldviewmission.nl/?</a:t>
            </a:r>
            <a:r>
              <a:rPr lang="nl-NL" sz="1200" dirty="0" smtClean="0">
                <a:hlinkClick r:id="rId2"/>
              </a:rPr>
              <a:t>page_id=5961</a:t>
            </a:r>
            <a:r>
              <a:rPr lang="nl-NL" sz="1200" dirty="0" smtClean="0"/>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World Citizen France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Share Here and Else where France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GOAL</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contribute significantly to improve needy populations and communities social, sanitary, educational and economical conditions.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OBJECTIVES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reduce the rates of morbidity and mortality and to promote global health,</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reduce poverty,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improve the knowledge and educational level of needy young people,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create an International Partnership for a durable development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ACTIVITIES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Medical and paramedical activities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Medical Consultations, Health cares,</a:t>
            </a: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
          <p:cNvSpPr>
            <a:spLocks noChangeArrowheads="1"/>
          </p:cNvSpPr>
          <p:nvPr/>
        </p:nvSpPr>
        <p:spPr bwMode="auto">
          <a:xfrm>
            <a:off x="428596" y="457401"/>
            <a:ext cx="8429684"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xaminations</a:t>
            </a: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 laboratory,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Pharmacy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Home Health cares services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Preventive, educational and promotional activities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Maternal and Infantile Health, Nutrition and Dietetic.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Fight against the IST/AIDS, Malaria and other diseases according to National Programs</a:t>
            </a:r>
            <a:r>
              <a:rPr kumimoji="0" lang="en-GB" sz="1200" b="0" i="0" u="none" strike="noStrike" cap="none" normalizeH="0" baseline="0" dirty="0" smtClean="0">
                <a:ln>
                  <a:noFill/>
                </a:ln>
                <a:solidFill>
                  <a:schemeClr val="tx1"/>
                </a:solidFill>
                <a:effectLst/>
                <a:latin typeface="Cambria"/>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Scholarships and grants for needy families with our Education Partners,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Assistance in Management projects management, financial research</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Support with the ONG, Associations and Organizations of development through an International network</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Technical support for NGO, Associations and development organization through an International Network</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Epidemiological disease prevention to reduce the risks in the different zones of intervention. This approach focuses on immunizations, medical consultation sessions, care and awareness. These campaigns are to conduct medical consultation activities and care, immunization and mass awareness on HIV / AIDS, Health, Malaria, etc..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Training and assistance are the processes by which the NGO LVS hopes to participate in the poverty reduction. These courses focus on the creation of IGAs (Income Generating Activities).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NGOs also provide technical assistance in installation and project management of development structures that work to create wealth for youth and women. Also should be noted that the NGO grants, in collaboration with its partners in education, scholarships and supported school for orphans and children from poor families.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Direct interventions are consultations and care in Health Promotion Centers (PSC) of the NGO. These services are billed at flat rates and for low-income people who cannot go in public and private hospitals. These interventions are used to relay government action became increasingly inadequate and ineffective in practice.</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STRATEGIES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Opening Health Promotion </a:t>
            </a: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Centers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Community Mobilization and </a:t>
            </a: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Sensibilization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Education, Formation, Assistance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Technical Support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Income Generating Activities (AGR)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Social and Medical Assistance Fund (FAMS)</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TARGET POPULATION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Children from 0 to 5 Years Old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Women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Young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Old people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1"/>
          <p:cNvSpPr>
            <a:spLocks noChangeArrowheads="1"/>
          </p:cNvSpPr>
          <p:nvPr/>
        </p:nvSpPr>
        <p:spPr bwMode="auto">
          <a:xfrm>
            <a:off x="571472" y="565264"/>
            <a:ext cx="764386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ACTIVITIES PERFORMED</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Since June 2003: It has contributed to support Social and medical services for over 1000 families in Abidjan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Among its actions, we can mention: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October-November 2004: Community mobilization, sensitization, counseling and medical care in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VridiAko</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(Abidjan).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The creation of three centers of community-based health centers (Health Promotion):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August 2005: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October 2006: Kumasi Soweto;</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November 2006: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January-February 2006: Visit to the sick at home who received and treated at CPS-IB (Survey on vaccination status of the population of the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June 2006: consultation and free medical care to 296 children 0-15 years at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September 2006: Distribution of 300 Fellowships over $ 60 million based on our agreement with Local Partners for Education and Training (Unix Academy, NGOs AEC, IPE Development Club, IMAN Consulting).</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November 2007 - 2008: Launch of the project "Health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Several days of consultations, free health care and immunization at K9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- 2007 &amp; 2009: Visit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MrsStrazzullaAntonine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President of the NGO Sharing Here and Elsewhere from France at CPS Kumasi SOWETO accompanied by me YAO, President of the Federation of Women's Groups of Kumasi and Mr. DON MELO Rose.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- 2007 - 2008: Medical Coverage of the 6th and 7th finals Edition of the Christian national theatrical competition and delivery of Fellowships to the winners.</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- 2009: Implementation of two Cooperatives structures (Coop. BOUEDJE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Tronin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HOREB Association).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2009 - 2010: Medical coverage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Beach in August 2009 &amp; August 2010 </a:t>
            </a:r>
            <a:endParaRPr lang="en-US" sz="1200" dirty="0" smtClean="0">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c)- PRESENTATION OF THE PROJECTS TEAM</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 KOUAME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 President, Programs and Projects Officer</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KOUASSI Yao Marcel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Representative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AbouoDjama</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Clement, Secretary, Technical Officer</a:t>
            </a:r>
            <a:endParaRPr kumimoji="0" lang="en-US" sz="1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1"/>
          <p:cNvSpPr>
            <a:spLocks noChangeArrowheads="1"/>
          </p:cNvSpPr>
          <p:nvPr/>
        </p:nvSpPr>
        <p:spPr bwMode="auto">
          <a:xfrm>
            <a:off x="571504" y="335420"/>
            <a:ext cx="728664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4 - KOUAME Roland, Logistics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Officeer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5 - Serge BITTY, Social Communication, Head of health awareness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6 - EDI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Christelle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Finance &amp; Accounting Officer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7 - KONAN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AhouSolange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Social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Activiies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Officer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8-  Ms. H</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UN Counselor/ Liaison to the United Nations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mission of "Health Volunteers (NGOs LVS)" is to create the conditions of overall well-being for people and disadvantaged communities by promoting global health through the creation of Health Promotion Centers, providing a technical assistance to community-based organizations in the areas of solidarity project Management and sustainable development, raising his target on the creation initiatives Income Generating Activities (IGAs) and promoting the training of young people through granting of taking charges and School Fellowships.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Since 2003, the NGO LVS is actively contributing significantly to the improvement of Social, Health, education and economic more than 1000 families.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Its activities cover both the Abidjan area than those of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was active in the communities of Abidjan,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Agboville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intends to expand its operations across the country and in neighboring countries.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Following the crisis in the country, it had to suspend its activities and organized to reopen its headquarters and Health Promotion Center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carry out this program, the NGO LVS needs medication, supplies, medical equipment and other computer hardware and financial resources needed to achieve these types of projects.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post-election crisis has caused a health emergency aggravated by the disorganization of the health system because of widespread looting.</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achievement of the MDGs respectively on reducing child mortality, improving maternal health and the fight against HIV / AIDS, malaria and other infectious diseases remains unlikely.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Despite the efforts of the State, development partners and households, the situation remains alarming due to morbidity and high mortality due to malaria and HIV / AIDS.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addition, the healthcare system is inefficient is characterized by: an unequal distribution of staff across the country, low population's access to health services and quality medicines at lower cost. Disability health systems are also amplified by the lack of financial resources, weak information systems and management, inadequate sanitation and poor hospital and Management of Biomedical Wastes.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1"/>
          <p:cNvPicPr>
            <a:picLocks noChangeAspect="1" noChangeArrowheads="1"/>
          </p:cNvPicPr>
          <p:nvPr/>
        </p:nvPicPr>
        <p:blipFill>
          <a:blip r:embed="rId2" cstate="print"/>
          <a:srcRect/>
          <a:stretch>
            <a:fillRect/>
          </a:stretch>
        </p:blipFill>
        <p:spPr bwMode="auto">
          <a:xfrm>
            <a:off x="428596" y="4786328"/>
            <a:ext cx="8286808" cy="1785944"/>
          </a:xfrm>
          <a:prstGeom prst="rect">
            <a:avLst/>
          </a:prstGeom>
          <a:noFill/>
        </p:spPr>
      </p:pic>
      <p:sp>
        <p:nvSpPr>
          <p:cNvPr id="2324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32452" name="Rectangle 4"/>
          <p:cNvSpPr>
            <a:spLocks noChangeArrowheads="1"/>
          </p:cNvSpPr>
          <p:nvPr/>
        </p:nvSpPr>
        <p:spPr bwMode="auto">
          <a:xfrm>
            <a:off x="1285852" y="4143380"/>
            <a:ext cx="642942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 YOPOUGON'S</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HEALTH PROMOTION CENTRE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32453" name="Rectangle 5"/>
          <p:cNvSpPr>
            <a:spLocks noChangeArrowheads="1"/>
          </p:cNvSpPr>
          <p:nvPr/>
        </p:nvSpPr>
        <p:spPr bwMode="auto">
          <a:xfrm>
            <a:off x="0" y="3238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7" name="Picture 2" descr="F:\Photos NV. CENTRE ONG LVS\NVO CPS YOPOUGON\IMG_4021.jpg"/>
          <p:cNvPicPr>
            <a:picLocks noChangeAspect="1" noChangeArrowheads="1"/>
          </p:cNvPicPr>
          <p:nvPr/>
        </p:nvPicPr>
        <p:blipFill>
          <a:blip r:embed="rId3" cstate="print">
            <a:lum bright="10000"/>
          </a:blip>
          <a:srcRect/>
          <a:stretch>
            <a:fillRect/>
          </a:stretch>
        </p:blipFill>
        <p:spPr bwMode="auto">
          <a:xfrm>
            <a:off x="1571604" y="357166"/>
            <a:ext cx="5429288"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
          <p:cNvSpPr>
            <a:spLocks noChangeArrowheads="1"/>
          </p:cNvSpPr>
          <p:nvPr/>
        </p:nvSpPr>
        <p:spPr bwMode="auto">
          <a:xfrm>
            <a:off x="714348" y="288124"/>
            <a:ext cx="6858048"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1- PROJECT DESCRIPTION: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BROAD LINES: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present project falls within the framework of the Millennium Development Goals (MDGs) adopted by all member states of the United Nations in 2000, planning to work together in pursuit of a shared future for all, including policy national and / or international efforts towards the implementation of strategy and mechanisms needed to build an inclusive society where all ages, classes and social strata find their place in the respect and dignity. It is part of the National Policy of the Ministry of Health and Public Hygiene to provide all communities with health facilities in order to provide for their populations a favorable condition for any development and also in the shares of LVS NGO for disadvantaged populations.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Thus, the Project for Opening a Health Promotion Centre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aims to help people through health care, economic and social. It aims to provide different populations of curative care, prevention and health promotion as well as medical care for AIDS patients and people living with HIV / AIDS, hypertension and diabetes.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Indeed, the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district does not have enough, social health structures that can meet the health needs of their populations.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NGO intends to integrate its activities Training and Support Centre in through the activities of the office.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2- CONTEXT AND ORIGIN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socio-political instability since the coup of 1999, military and political crises of 2002 and the post-election crisis of 2010/2011 had a severe impact on the economic, security, social and humanitarian law in Côte d</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meant to amplify the lack of public access to basic services such as potable water, electricity, education and health has certainly exacerbated the problem of poverty already latent and critical in 2008.</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difficulties of companies show the damage to the private sector. Partial destruction of the means of production has led to the closure of several business and therefore the establishment technically unemployed and dismissal of many workers. The situation is characterized by rampant unemployment, especially among young people, because of the inadequacy of the education system with the needs of the economy, the lack of a coherent policy for the creation and funding of employment , an institutional framework unfavorable and ineffective policy of promoting self-employment and the weakness of reliable statistics.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357191" y="469543"/>
            <a:ext cx="7858147" cy="59862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Per capita income has declined by one-sixth over the last ten years, and half of the population lived below the poverty line in 2010. The main objective of the government is to reduce the incidence of poverty of 48.9% in 2008 to its pre-crisis level of 1999 (33.6%) in 2013 and to reach 16% by 2015.</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Côte d'Ivoire is among the countries with low human development (ranking 170th out of 187 countries in 2011). Expenditures for the poor are estimated at 10% of GDP in 2011 against 7.8% of GDP in 2010.</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educational environment has been heavily damages caused by social disruption since 2002. The education system still faces major difficulties of several kinds, among which, the weak performance of the education system, accessibility and management. In addition, the education sector known difficulties related to budgetary constraints, poor management of resources, lack of infrastructure and instructional materials, outdated equipment and a poor spatial teaching staff. These constraints are compounded by the high rate of illiteracy, social inequalities and the spread of HIV / AIDS in schools. The net enrollment rate at primary education is 56.1% in 2008 and the completion rate of primary education of 51.1%.</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post-election crisis has caused a health emergency aggravated by the disorganization of the health system because of widespread looting.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achievement of the MDGs respectively on reducing child mortality, improving maternal health and the fight against HIV / AIDS, malaria and other infectious diseases remains unlikely.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Despite the efforts of the State, development partners and households, the situation remains alarming due to morbidity and high mortality due to malaria and HIV / AIDS.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addition, the healthcare system is inefficient is characterized by: an unequal distribution of staff across the country, low population's access to health services and quality medicines at lower cost. Disability health system are also amplified by the lack of financial resources, weak information systems and management, inadequate sanitation and poor hospital and Management of Biomedical Wastes.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According to the fourth report monitoring the Declaration of Commitment on HIV / AIDS in Côte d'Ivoire remains one of the most affected countries in West Africa. The rate of HIV prevalence is estimated at 3.4% in 2010. However, the effectiveness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multisectoral</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in the fight against AIDS,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deconcentration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decentralization of services and monitoring and evaluation of the national response have yielded some results.</a:t>
            </a: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Indeed, the number of patients on antiretroviral therapy (ART) has increased from 2473 in 2002 to 72,011 in 2009. The proportion of the population with advanced infection with access to ART has increased from 21.3% in 2006 to 41.2% in 2009. These improvements have been facilitated by the free ARV treatment since 2008 and the decentralization of the medical care of persons living with HIV / AIDS by the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146</TotalTime>
  <Words>2677</Words>
  <Application>Microsoft Office PowerPoint</Application>
  <PresentationFormat>Diavoorstelling (4:3)</PresentationFormat>
  <Paragraphs>266</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Urbain</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Gisela</cp:lastModifiedBy>
  <cp:revision>21</cp:revision>
  <dcterms:created xsi:type="dcterms:W3CDTF">2013-06-25T21:00:37Z</dcterms:created>
  <dcterms:modified xsi:type="dcterms:W3CDTF">2013-06-28T21:07:36Z</dcterms:modified>
</cp:coreProperties>
</file>